
<file path=[Content_Types].xml><?xml version="1.0" encoding="utf-8"?>
<Types xmlns="http://schemas.openxmlformats.org/package/2006/content-types">
  <Override PartName="/ppt/slideMasters/slideMaster3.xml" ContentType="application/vnd.openxmlformats-officedocument.presentationml.slideMaster+xml"/>
  <Override PartName="/ppt/slides/slide29.xml" ContentType="application/vnd.openxmlformats-officedocument.presentationml.slide+xml"/>
  <Override PartName="/ppt/slideLayouts/slideLayout39.xml" ContentType="application/vnd.openxmlformats-officedocument.presentationml.slideLayout+xml"/>
  <Override PartName="/ppt/theme/theme5.xml" ContentType="application/vnd.openxmlformats-officedocument.theme+xml"/>
  <Override PartName="/ppt/tags/tag8.xml" ContentType="application/vnd.openxmlformats-officedocument.presentationml.tags+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Layouts/slideLayout28.xml" ContentType="application/vnd.openxmlformats-officedocument.presentationml.slideLayout+xml"/>
  <Override PartName="/ppt/slideLayouts/slideLayout46.xml" ContentType="application/vnd.openxmlformats-officedocument.presentationml.slideLayout+xml"/>
  <Override PartName="/ppt/tags/tag4.xml" ContentType="application/vnd.openxmlformats-officedocument.presentationml.tags+xml"/>
  <Override PartName="/ppt/slides/slide25.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5.xml" ContentType="application/vnd.openxmlformats-officedocument.presentationml.slideLayout+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Layouts/slideLayout24.xml" ContentType="application/vnd.openxmlformats-officedocument.presentationml.slideLayout+xml"/>
  <Override PartName="/ppt/slideLayouts/slideLayout42.xml" ContentType="application/vnd.openxmlformats-officedocument.presentationml.slideLayout+xml"/>
  <Override PartName="/ppt/tags/tag38.xml" ContentType="application/vnd.openxmlformats-officedocument.presentationml.tags+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20.xml" ContentType="application/vnd.openxmlformats-officedocument.presentationml.slideLayout+xml"/>
  <Override PartName="/ppt/slideLayouts/slideLayout31.xml" ContentType="application/vnd.openxmlformats-officedocument.presentationml.slideLayout+xml"/>
  <Override PartName="/ppt/tags/tag16.xml" ContentType="application/vnd.openxmlformats-officedocument.presentationml.tags+xml"/>
  <Override PartName="/ppt/tags/tag27.xml" ContentType="application/vnd.openxmlformats-officedocument.presentationml.tags+xml"/>
  <Override PartName="/ppt/tags/tag34.xml" ContentType="application/vnd.openxmlformats-officedocument.presentationml.tags+xml"/>
  <Override PartName="/ppt/notesSlides/notesSlide12.xml" ContentType="application/vnd.openxmlformats-officedocument.presentationml.notesSlide+xml"/>
  <Override PartName="/ppt/tags/tag12.xml" ContentType="application/vnd.openxmlformats-officedocument.presentationml.tags+xml"/>
  <Override PartName="/ppt/tags/tag23.xml" ContentType="application/vnd.openxmlformats-officedocument.presentationml.tags+xml"/>
  <Override PartName="/ppt/diagrams/layout1.xml" ContentType="application/vnd.openxmlformats-officedocument.drawingml.diagramLayout+xml"/>
  <Override PartName="/ppt/notesSlides/notesSlide7.xml" ContentType="application/vnd.openxmlformats-officedocument.presentationml.notesSlide+xml"/>
  <Override PartName="/ppt/slideMasters/slideMaster4.xml" ContentType="application/vnd.openxmlformats-officedocument.presentationml.slideMaster+xml"/>
  <Override PartName="/ppt/slides/slide9.xml" ContentType="application/vnd.openxmlformats-officedocument.presentationml.slide+xml"/>
  <Override PartName="/ppt/viewProps.xml" ContentType="application/vnd.openxmlformats-officedocument.presentationml.viewProps+xml"/>
  <Override PartName="/ppt/theme/theme6.xml" ContentType="application/vnd.openxmlformats-officedocument.theme+xml"/>
  <Override PartName="/ppt/tags/tag9.xml" ContentType="application/vnd.openxmlformats-officedocument.presentationml.tags+xml"/>
  <Override PartName="/ppt/tags/tag30.xml" ContentType="application/vnd.openxmlformats-officedocument.presentationml.tags+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Default Extension="png" ContentType="image/png"/>
  <Override PartName="/ppt/slideLayouts/slideLayout29.xml" ContentType="application/vnd.openxmlformats-officedocument.presentationml.slideLayout+xml"/>
  <Override PartName="/ppt/notesSlides/notesSlide3.xml" ContentType="application/vnd.openxmlformats-officedocument.presentationml.notesSlide+xml"/>
  <Override PartName="/ppt/slides/slide2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slideLayouts/slideLayout18.xml" ContentType="application/vnd.openxmlformats-officedocument.presentationml.slideLayout+xml"/>
  <Override PartName="/ppt/theme/theme2.xml" ContentType="application/vnd.openxmlformats-officedocument.theme+xml"/>
  <Override PartName="/ppt/slideLayouts/slideLayout36.xml" ContentType="application/vnd.openxmlformats-officedocument.presentationml.slideLayout+xml"/>
  <Override PartName="/ppt/slideLayouts/slideLayout47.xml" ContentType="application/vnd.openxmlformats-officedocument.presentationml.slideLayout+xml"/>
  <Override PartName="/ppt/tags/tag5.xml" ContentType="application/vnd.openxmlformats-officedocument.presentationml.tags+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s/slide44.xml" ContentType="application/vnd.openxmlformats-officedocument.presentationml.slide+xml"/>
  <Override PartName="/ppt/slideLayouts/slideLayout3.xml" ContentType="application/vnd.openxmlformats-officedocument.presentationml.slideLayout+xml"/>
  <Override PartName="/ppt/slideLayouts/slideLayout25.xml" ContentType="application/vnd.openxmlformats-officedocument.presentationml.slideLayout+xml"/>
  <Override PartName="/ppt/slideLayouts/slideLayout43.xml" ContentType="application/vnd.openxmlformats-officedocument.presentationml.slideLayout+xml"/>
  <Override PartName="/ppt/tags/tag39.xml" ContentType="application/vnd.openxmlformats-officedocument.presentationml.tags+xml"/>
  <Override PartName="/ppt/presentation.xml" ContentType="application/vnd.openxmlformats-officedocument.presentationml.presentation.main+xml"/>
  <Override PartName="/ppt/slides/slide22.xml" ContentType="application/vnd.openxmlformats-officedocument.presentationml.slide+xml"/>
  <Override PartName="/ppt/slideLayouts/slideLayout14.xml" ContentType="application/vnd.openxmlformats-officedocument.presentationml.slideLayout+xml"/>
  <Override PartName="/ppt/slideLayouts/slideLayout32.xml" ContentType="application/vnd.openxmlformats-officedocument.presentationml.slideLayout+xml"/>
  <Override PartName="/ppt/tags/tag1.xml" ContentType="application/vnd.openxmlformats-officedocument.presentationml.tags+xml"/>
  <Override PartName="/ppt/tags/tag28.xml" ContentType="application/vnd.openxmlformats-officedocument.presentationml.tags+xml"/>
  <Override PartName="/docProps/app.xml" ContentType="application/vnd.openxmlformats-officedocument.extended-properties+xml"/>
  <Override PartName="/ppt/slides/slide11.xml" ContentType="application/vnd.openxmlformats-officedocument.presentationml.slide+xml"/>
  <Override PartName="/ppt/slides/slide40.xml" ContentType="application/vnd.openxmlformats-officedocument.presentationml.slide+xml"/>
  <Override PartName="/ppt/slideLayouts/slideLayout21.xml" ContentType="application/vnd.openxmlformats-officedocument.presentationml.slideLayout+xml"/>
  <Override PartName="/ppt/slideLayouts/slideLayout50.xml" ContentType="application/vnd.openxmlformats-officedocument.presentationml.slideLayout+xml"/>
  <Override PartName="/ppt/tags/tag17.xml" ContentType="application/vnd.openxmlformats-officedocument.presentationml.tags+xml"/>
  <Override PartName="/ppt/tags/tag35.xml" ContentType="application/vnd.openxmlformats-officedocument.presentationml.tags+xml"/>
  <Override PartName="/ppt/notesSlides/notesSlide13.xml" ContentType="application/vnd.openxmlformats-officedocument.presentationml.notesSlide+xml"/>
  <Default Extension="wdp" ContentType="image/vnd.ms-photo"/>
  <Override PartName="/ppt/slideLayouts/slideLayout10.xml" ContentType="application/vnd.openxmlformats-officedocument.presentationml.slideLayout+xml"/>
  <Default Extension="gif" ContentType="image/gif"/>
  <Override PartName="/ppt/tags/tag24.xml" ContentType="application/vnd.openxmlformats-officedocument.presentationml.tags+xml"/>
  <Override PartName="/ppt/notesSlides/notesSlide8.xml" ContentType="application/vnd.openxmlformats-officedocument.presentationml.notesSlide+xml"/>
  <Override PartName="/ppt/tags/tag13.xml" ContentType="application/vnd.openxmlformats-officedocument.presentationml.tags+xml"/>
  <Override PartName="/ppt/tags/tag22.xml" ContentType="application/vnd.openxmlformats-officedocument.presentationml.tags+xml"/>
  <Override PartName="/ppt/notesSlides/notesSlide6.xml" ContentType="application/vnd.openxmlformats-officedocument.presentationml.notesSlide+xml"/>
  <Override PartName="/ppt/tags/tag31.xml" ContentType="application/vnd.openxmlformats-officedocument.presentationml.tags+xml"/>
  <Override PartName="/ppt/tags/tag40.xml" ContentType="application/vnd.openxmlformats-officedocument.presentationml.tags+xml"/>
  <Override PartName="/ppt/slides/slide8.xml" ContentType="application/vnd.openxmlformats-officedocument.presentationml.slide+xml"/>
  <Override PartName="/ppt/handoutMasters/handoutMaster1.xml" ContentType="application/vnd.openxmlformats-officedocument.presentationml.handoutMaster+xml"/>
  <Override PartName="/ppt/tags/tag11.xml" ContentType="application/vnd.openxmlformats-officedocument.presentationml.tags+xml"/>
  <Override PartName="/ppt/notesSlides/notesSlide4.xml" ContentType="application/vnd.openxmlformats-officedocument.presentationml.notesSlide+xml"/>
  <Override PartName="/ppt/tags/tag20.xml" ContentType="application/vnd.openxmlformats-officedocument.presentationml.tags+xml"/>
  <Override PartName="/ppt/diagrams/data1.xml" ContentType="application/vnd.openxmlformats-officedocument.drawingml.diagramData+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slideLayouts/slideLayout48.xml" ContentType="application/vnd.openxmlformats-officedocument.presentationml.slideLayout+xml"/>
  <Override PartName="/ppt/tags/tag6.xml" ContentType="application/vnd.openxmlformats-officedocument.presentationml.tags+xml"/>
  <Override PartName="/ppt/diagrams/colors1.xml" ContentType="application/vnd.openxmlformats-officedocument.drawingml.diagramColors+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Layouts/slideLayout15.xml" ContentType="application/vnd.openxmlformats-officedocument.presentationml.slideLayout+xml"/>
  <Override PartName="/ppt/slideLayouts/slideLayout26.xml" ContentType="application/vnd.openxmlformats-officedocument.presentationml.slideLayout+xml"/>
  <Override PartName="/ppt/slideLayouts/slideLayout44.xml" ContentType="application/vnd.openxmlformats-officedocument.presentationml.slideLayout+xml"/>
  <Override PartName="/ppt/tags/tag2.xml" ContentType="application/vnd.openxmlformats-officedocument.presentationml.tags+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Layouts/slideLayout22.xml" ContentType="application/vnd.openxmlformats-officedocument.presentationml.slideLayout+xml"/>
  <Override PartName="/ppt/slideLayouts/slideLayout33.xml" ContentType="application/vnd.openxmlformats-officedocument.presentationml.slideLayout+xml"/>
  <Override PartName="/ppt/tags/tag29.xml" ContentType="application/vnd.openxmlformats-officedocument.presentationml.tags+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slideLayouts/slideLayout40.xml" ContentType="application/vnd.openxmlformats-officedocument.presentationml.slideLayout+xml"/>
  <Override PartName="/ppt/tags/tag18.xml" ContentType="application/vnd.openxmlformats-officedocument.presentationml.tags+xml"/>
  <Override PartName="/ppt/tags/tag36.xml" ContentType="application/vnd.openxmlformats-officedocument.presentationml.tags+xml"/>
  <Override PartName="/ppt/tags/tag14.xml" ContentType="application/vnd.openxmlformats-officedocument.presentationml.tags+xml"/>
  <Override PartName="/ppt/tags/tag25.xml" ContentType="application/vnd.openxmlformats-officedocument.presentationml.tags+xml"/>
  <Override PartName="/ppt/notesSlides/notesSlide9.xml" ContentType="application/vnd.openxmlformats-officedocument.presentationml.notesSlide+xml"/>
  <Override PartName="/ppt/tags/tag32.xml" ContentType="application/vnd.openxmlformats-officedocument.presentationml.tags+xml"/>
  <Override PartName="/ppt/notesSlides/notesSlide10.xml" ContentType="application/vnd.openxmlformats-officedocument.presentationml.notesSlide+xml"/>
  <Override PartName="/ppt/slides/slide7.xml" ContentType="application/vnd.openxmlformats-officedocument.presentationml.slide+xml"/>
  <Override PartName="/ppt/slideLayouts/slideLayout9.xml" ContentType="application/vnd.openxmlformats-officedocument.presentationml.slideLayout+xml"/>
  <Override PartName="/ppt/tags/tag10.xml" ContentType="application/vnd.openxmlformats-officedocument.presentationml.tags+xml"/>
  <Override PartName="/ppt/notesSlides/notesSlide5.xml" ContentType="application/vnd.openxmlformats-officedocument.presentationml.notesSlide+xml"/>
  <Override PartName="/ppt/tags/tag21.xml" ContentType="application/vnd.openxmlformats-officedocument.presentationml.tags+xml"/>
  <Override PartName="/ppt/slideMasters/slideMaster2.xml" ContentType="application/vnd.openxmlformats-officedocument.presentationml.slideMaster+xml"/>
  <Override PartName="/ppt/slides/slide28.xml" ContentType="application/vnd.openxmlformats-officedocument.presentationml.slide+xml"/>
  <Override PartName="/ppt/slides/slide39.xml" ContentType="application/vnd.openxmlformats-officedocument.presentationml.slide+xml"/>
  <Override PartName="/ppt/slideLayouts/slideLayout38.xml" ContentType="application/vnd.openxmlformats-officedocument.presentationml.slideLayout+xml"/>
  <Override PartName="/ppt/slideLayouts/slideLayout49.xml" ContentType="application/vnd.openxmlformats-officedocument.presentationml.slideLayout+xml"/>
  <Override PartName="/ppt/theme/theme4.xml" ContentType="application/vnd.openxmlformats-officedocument.theme+xml"/>
  <Override PartName="/ppt/notesSlides/notesSlide1.xml" ContentType="application/vnd.openxmlformats-officedocument.presentationml.notesSlide+xml"/>
  <Override PartName="/ppt/tags/tag7.xml" ContentType="application/vnd.openxmlformats-officedocument.presentationml.tags+xml"/>
  <Override PartName="/ppt/slides/slide3.xml" ContentType="application/vnd.openxmlformats-officedocument.presentationml.slide+xml"/>
  <Override PartName="/ppt/slides/slide17.xml" ContentType="application/vnd.openxmlformats-officedocument.presentationml.slide+xml"/>
  <Override PartName="/ppt/slideLayouts/slideLayout5.xml" ContentType="application/vnd.openxmlformats-officedocument.presentationml.slideLayout+xml"/>
  <Override PartName="/ppt/slideLayouts/slideLayout27.xml" ContentType="application/vnd.openxmlformats-officedocument.presentationml.slideLayout+xml"/>
  <Override PartName="/ppt/slideLayouts/slideLayout45.xml" ContentType="application/vnd.openxmlformats-officedocument.presentationml.slideLayout+xml"/>
  <Override PartName="/ppt/diagrams/drawing1.xml" ContentType="application/vnd.ms-office.drawingml.diagramDrawing+xml"/>
  <Override PartName="/ppt/slides/slide24.xml" ContentType="application/vnd.openxmlformats-officedocument.presentationml.slide+xml"/>
  <Override PartName="/ppt/slides/slide35.xml" ContentType="application/vnd.openxmlformats-officedocument.presentationml.slide+xml"/>
  <Default Extension="jpeg" ContentType="image/jpeg"/>
  <Override PartName="/ppt/slideLayouts/slideLayout16.xml" ContentType="application/vnd.openxmlformats-officedocument.presentationml.slideLayout+xml"/>
  <Override PartName="/ppt/slideLayouts/slideLayout34.xml" ContentType="application/vnd.openxmlformats-officedocument.presentationml.slideLayout+xml"/>
  <Override PartName="/ppt/tags/tag3.xml" ContentType="application/vnd.openxmlformats-officedocument.presentationml.tags+xml"/>
  <Override PartName="/ppt/diagrams/quickStyle1.xml" ContentType="application/vnd.openxmlformats-officedocument.drawingml.diagramStyle+xml"/>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Layouts/slideLayout1.xml" ContentType="application/vnd.openxmlformats-officedocument.presentationml.slideLayout+xml"/>
  <Override PartName="/ppt/slideLayouts/slideLayout23.xml" ContentType="application/vnd.openxmlformats-officedocument.presentationml.slideLayout+xml"/>
  <Override PartName="/ppt/slideLayouts/slideLayout41.xml" ContentType="application/vnd.openxmlformats-officedocument.presentationml.slideLayout+xml"/>
  <Override PartName="/ppt/tags/tag19.xml" ContentType="application/vnd.openxmlformats-officedocument.presentationml.tags+xml"/>
  <Override PartName="/ppt/tags/tag37.xml" ContentType="application/vnd.openxmlformats-officedocument.presentationml.tags+xml"/>
  <Override PartName="/ppt/slides/slide20.xml" ContentType="application/vnd.openxmlformats-officedocument.presentationml.slide+xml"/>
  <Override PartName="/ppt/slideLayouts/slideLayout12.xml" ContentType="application/vnd.openxmlformats-officedocument.presentationml.slideLayout+xml"/>
  <Override PartName="/ppt/slideLayouts/slideLayout30.xml" ContentType="application/vnd.openxmlformats-officedocument.presentationml.slideLayout+xml"/>
  <Override PartName="/ppt/tags/tag26.xml" ContentType="application/vnd.openxmlformats-officedocument.presentationml.tags+xml"/>
  <Override PartName="/ppt/tags/tag15.xml" ContentType="application/vnd.openxmlformats-officedocument.presentationml.tags+xml"/>
  <Override PartName="/ppt/tags/tag33.xml" ContentType="application/vnd.openxmlformats-officedocument.presentationml.tags+xml"/>
  <Override PartName="/ppt/notesSlides/notesSlide11.xml" ContentType="application/vnd.openxmlformats-officedocument.presentationml.notesSlid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146" r:id="rId1"/>
    <p:sldMasterId id="2147484173" r:id="rId2"/>
    <p:sldMasterId id="2147484264" r:id="rId3"/>
    <p:sldMasterId id="2147484279" r:id="rId4"/>
  </p:sldMasterIdLst>
  <p:notesMasterIdLst>
    <p:notesMasterId r:id="rId50"/>
  </p:notesMasterIdLst>
  <p:handoutMasterIdLst>
    <p:handoutMasterId r:id="rId51"/>
  </p:handoutMasterIdLst>
  <p:sldIdLst>
    <p:sldId id="1755" r:id="rId5"/>
    <p:sldId id="1729" r:id="rId6"/>
    <p:sldId id="1730" r:id="rId7"/>
    <p:sldId id="1722" r:id="rId8"/>
    <p:sldId id="1723" r:id="rId9"/>
    <p:sldId id="1726" r:id="rId10"/>
    <p:sldId id="1727" r:id="rId11"/>
    <p:sldId id="1731" r:id="rId12"/>
    <p:sldId id="1702" r:id="rId13"/>
    <p:sldId id="1733" r:id="rId14"/>
    <p:sldId id="1668" r:id="rId15"/>
    <p:sldId id="1669" r:id="rId16"/>
    <p:sldId id="1754" r:id="rId17"/>
    <p:sldId id="1670" r:id="rId18"/>
    <p:sldId id="1671" r:id="rId19"/>
    <p:sldId id="1672" r:id="rId20"/>
    <p:sldId id="1673" r:id="rId21"/>
    <p:sldId id="1674" r:id="rId22"/>
    <p:sldId id="1698" r:id="rId23"/>
    <p:sldId id="1751" r:id="rId24"/>
    <p:sldId id="1734" r:id="rId25"/>
    <p:sldId id="1695" r:id="rId26"/>
    <p:sldId id="1675" r:id="rId27"/>
    <p:sldId id="1676" r:id="rId28"/>
    <p:sldId id="1752" r:id="rId29"/>
    <p:sldId id="1677" r:id="rId30"/>
    <p:sldId id="1678" r:id="rId31"/>
    <p:sldId id="1735" r:id="rId32"/>
    <p:sldId id="1748" r:id="rId33"/>
    <p:sldId id="1679" r:id="rId34"/>
    <p:sldId id="1681" r:id="rId35"/>
    <p:sldId id="1736" r:id="rId36"/>
    <p:sldId id="1696" r:id="rId37"/>
    <p:sldId id="1680" r:id="rId38"/>
    <p:sldId id="1682" r:id="rId39"/>
    <p:sldId id="1683" r:id="rId40"/>
    <p:sldId id="1753" r:id="rId41"/>
    <p:sldId id="1697" r:id="rId42"/>
    <p:sldId id="1684" r:id="rId43"/>
    <p:sldId id="1685" r:id="rId44"/>
    <p:sldId id="1741" r:id="rId45"/>
    <p:sldId id="1742" r:id="rId46"/>
    <p:sldId id="1743" r:id="rId47"/>
    <p:sldId id="1686" r:id="rId48"/>
    <p:sldId id="1757" r:id="rId49"/>
  </p:sldIdLst>
  <p:sldSz cx="9144000" cy="5143500" type="screen16x9"/>
  <p:notesSz cx="6858000" cy="9144000"/>
  <p:defaultTextStyle>
    <a:defPPr>
      <a:defRPr lang="zh-CN"/>
    </a:defPPr>
    <a:lvl1pPr algn="l" rtl="0" fontAlgn="base">
      <a:spcBef>
        <a:spcPct val="0"/>
      </a:spcBef>
      <a:spcAft>
        <a:spcPct val="0"/>
      </a:spcAft>
      <a:defRPr kern="1200">
        <a:solidFill>
          <a:schemeClr val="tx1"/>
        </a:solidFill>
        <a:latin typeface="Arial" pitchFamily="34" charset="0"/>
        <a:ea typeface="宋体" pitchFamily="2" charset="-122"/>
        <a:cs typeface="+mn-cs"/>
      </a:defRPr>
    </a:lvl1pPr>
    <a:lvl2pPr marL="457018" algn="l" rtl="0" fontAlgn="base">
      <a:spcBef>
        <a:spcPct val="0"/>
      </a:spcBef>
      <a:spcAft>
        <a:spcPct val="0"/>
      </a:spcAft>
      <a:defRPr kern="1200">
        <a:solidFill>
          <a:schemeClr val="tx1"/>
        </a:solidFill>
        <a:latin typeface="Arial" pitchFamily="34" charset="0"/>
        <a:ea typeface="宋体" pitchFamily="2" charset="-122"/>
        <a:cs typeface="+mn-cs"/>
      </a:defRPr>
    </a:lvl2pPr>
    <a:lvl3pPr marL="914035" algn="l" rtl="0" fontAlgn="base">
      <a:spcBef>
        <a:spcPct val="0"/>
      </a:spcBef>
      <a:spcAft>
        <a:spcPct val="0"/>
      </a:spcAft>
      <a:defRPr kern="1200">
        <a:solidFill>
          <a:schemeClr val="tx1"/>
        </a:solidFill>
        <a:latin typeface="Arial" pitchFamily="34" charset="0"/>
        <a:ea typeface="宋体" pitchFamily="2" charset="-122"/>
        <a:cs typeface="+mn-cs"/>
      </a:defRPr>
    </a:lvl3pPr>
    <a:lvl4pPr marL="1371052" algn="l" rtl="0" fontAlgn="base">
      <a:spcBef>
        <a:spcPct val="0"/>
      </a:spcBef>
      <a:spcAft>
        <a:spcPct val="0"/>
      </a:spcAft>
      <a:defRPr kern="1200">
        <a:solidFill>
          <a:schemeClr val="tx1"/>
        </a:solidFill>
        <a:latin typeface="Arial" pitchFamily="34" charset="0"/>
        <a:ea typeface="宋体" pitchFamily="2" charset="-122"/>
        <a:cs typeface="+mn-cs"/>
      </a:defRPr>
    </a:lvl4pPr>
    <a:lvl5pPr marL="1828070" algn="l" rtl="0" fontAlgn="base">
      <a:spcBef>
        <a:spcPct val="0"/>
      </a:spcBef>
      <a:spcAft>
        <a:spcPct val="0"/>
      </a:spcAft>
      <a:defRPr kern="1200">
        <a:solidFill>
          <a:schemeClr val="tx1"/>
        </a:solidFill>
        <a:latin typeface="Arial" pitchFamily="34" charset="0"/>
        <a:ea typeface="宋体" pitchFamily="2" charset="-122"/>
        <a:cs typeface="+mn-cs"/>
      </a:defRPr>
    </a:lvl5pPr>
    <a:lvl6pPr marL="2285088" algn="l" defTabSz="914035" rtl="0" eaLnBrk="1" latinLnBrk="0" hangingPunct="1">
      <a:defRPr kern="1200">
        <a:solidFill>
          <a:schemeClr val="tx1"/>
        </a:solidFill>
        <a:latin typeface="Arial" pitchFamily="34" charset="0"/>
        <a:ea typeface="宋体" pitchFamily="2" charset="-122"/>
        <a:cs typeface="+mn-cs"/>
      </a:defRPr>
    </a:lvl6pPr>
    <a:lvl7pPr marL="2742106" algn="l" defTabSz="914035" rtl="0" eaLnBrk="1" latinLnBrk="0" hangingPunct="1">
      <a:defRPr kern="1200">
        <a:solidFill>
          <a:schemeClr val="tx1"/>
        </a:solidFill>
        <a:latin typeface="Arial" pitchFamily="34" charset="0"/>
        <a:ea typeface="宋体" pitchFamily="2" charset="-122"/>
        <a:cs typeface="+mn-cs"/>
      </a:defRPr>
    </a:lvl7pPr>
    <a:lvl8pPr marL="3199124" algn="l" defTabSz="914035" rtl="0" eaLnBrk="1" latinLnBrk="0" hangingPunct="1">
      <a:defRPr kern="1200">
        <a:solidFill>
          <a:schemeClr val="tx1"/>
        </a:solidFill>
        <a:latin typeface="Arial" pitchFamily="34" charset="0"/>
        <a:ea typeface="宋体" pitchFamily="2" charset="-122"/>
        <a:cs typeface="+mn-cs"/>
      </a:defRPr>
    </a:lvl8pPr>
    <a:lvl9pPr marL="3656141" algn="l" defTabSz="914035" rtl="0" eaLnBrk="1" latinLnBrk="0" hangingPunct="1">
      <a:defRPr kern="1200">
        <a:solidFill>
          <a:schemeClr val="tx1"/>
        </a:solidFill>
        <a:latin typeface="Arial" pitchFamily="34" charset="0"/>
        <a:ea typeface="宋体"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loop="1" useTimings="0">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clrMru>
    <a:srgbClr val="DF6421"/>
    <a:srgbClr val="EA8A1C"/>
    <a:srgbClr val="76B531"/>
    <a:srgbClr val="F2B36E"/>
    <a:srgbClr val="F7D1A7"/>
    <a:srgbClr val="0099FF"/>
    <a:srgbClr val="EEAB86"/>
    <a:srgbClr val="E8E8E8"/>
    <a:srgbClr val="F3F3F3"/>
    <a:srgbClr val="D9D9D9"/>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浅色样式 3 - 强调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B301B821-A1FF-4177-AEE7-76D212191A09}" styleName="中度样式 1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10A1B5D5-9B99-4C35-A422-299274C87663}" styleName="中度样式 1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360" autoAdjust="0"/>
    <p:restoredTop sz="89572" autoAdjust="0"/>
  </p:normalViewPr>
  <p:slideViewPr>
    <p:cSldViewPr>
      <p:cViewPr>
        <p:scale>
          <a:sx n="100" d="100"/>
          <a:sy n="100" d="100"/>
        </p:scale>
        <p:origin x="-501" y="-36"/>
      </p:cViewPr>
      <p:guideLst>
        <p:guide orient="horz" pos="1620"/>
        <p:guide pos="612"/>
      </p:guideLst>
    </p:cSldViewPr>
  </p:slideViewPr>
  <p:outlineViewPr>
    <p:cViewPr>
      <p:scale>
        <a:sx n="33" d="100"/>
        <a:sy n="33" d="100"/>
      </p:scale>
      <p:origin x="0" y="0"/>
    </p:cViewPr>
  </p:outlineViewPr>
  <p:notesTextViewPr>
    <p:cViewPr>
      <p:scale>
        <a:sx n="66" d="100"/>
        <a:sy n="66" d="100"/>
      </p:scale>
      <p:origin x="0" y="0"/>
    </p:cViewPr>
  </p:notesTextViewPr>
  <p:sorterViewPr>
    <p:cViewPr>
      <p:scale>
        <a:sx n="75" d="100"/>
        <a:sy n="75" d="100"/>
      </p:scale>
      <p:origin x="0" y="0"/>
    </p:cViewPr>
  </p:sorterViewPr>
  <p:notesViewPr>
    <p:cSldViewPr>
      <p:cViewPr varScale="1">
        <p:scale>
          <a:sx n="50" d="100"/>
          <a:sy n="50" d="100"/>
        </p:scale>
        <p:origin x="-2386" y="-76"/>
      </p:cViewPr>
      <p:guideLst>
        <p:guide orient="horz" pos="2880"/>
        <p:guide pos="2160"/>
      </p:guideLst>
    </p:cSldViewPr>
  </p:notes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notesMaster" Target="notesMasters/notesMaster1.xml"/><Relationship Id="rId55"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8" Type="http://schemas.openxmlformats.org/officeDocument/2006/relationships/slide" Target="slides/slide4.xml"/><Relationship Id="rId51" Type="http://schemas.openxmlformats.org/officeDocument/2006/relationships/handoutMaster" Target="handoutMasters/handoutMaster1.xml"/><Relationship Id="rId3" Type="http://schemas.openxmlformats.org/officeDocument/2006/relationships/slideMaster" Target="slideMasters/slideMaster3.xml"/></Relationships>
</file>

<file path=ppt/diagrams/_rels/data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image" Target="../media/image24.png"/></Relationships>
</file>

<file path=ppt/diagrams/_rels/drawing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image" Target="../media/image24.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459960C-0D28-48DF-AA19-2D17A69F954B}" type="doc">
      <dgm:prSet loTypeId="urn:microsoft.com/office/officeart/2005/8/layout/pList2#1" loCatId="list" qsTypeId="urn:microsoft.com/office/officeart/2005/8/quickstyle/simple1" qsCatId="simple" csTypeId="urn:microsoft.com/office/officeart/2005/8/colors/accent1_2" csCatId="accent1" phldr="1"/>
      <dgm:spPr/>
    </dgm:pt>
    <dgm:pt modelId="{4D8FF058-EDD9-4075-95E1-C67CCAAA0590}">
      <dgm:prSet phldrT="[文本]" custT="1"/>
      <dgm:spPr/>
      <dgm:t>
        <a:bodyPr/>
        <a:lstStyle/>
        <a:p>
          <a:r>
            <a:rPr lang="zh-CN" altLang="en-US" sz="2800" dirty="0" smtClean="0"/>
            <a:t>一对一生成</a:t>
          </a:r>
          <a:endParaRPr lang="zh-CN" altLang="en-US" sz="2800" dirty="0"/>
        </a:p>
      </dgm:t>
    </dgm:pt>
    <dgm:pt modelId="{8E9EAF55-B752-4E6A-9832-89B933A0B979}" type="parTrans" cxnId="{742C8FD0-BA33-463A-879E-953AF6AE706C}">
      <dgm:prSet/>
      <dgm:spPr/>
      <dgm:t>
        <a:bodyPr/>
        <a:lstStyle/>
        <a:p>
          <a:endParaRPr lang="zh-CN" altLang="en-US"/>
        </a:p>
      </dgm:t>
    </dgm:pt>
    <dgm:pt modelId="{59B1A3AD-D504-4DD8-A2A6-44D1F506E9E4}" type="sibTrans" cxnId="{742C8FD0-BA33-463A-879E-953AF6AE706C}">
      <dgm:prSet/>
      <dgm:spPr/>
      <dgm:t>
        <a:bodyPr/>
        <a:lstStyle/>
        <a:p>
          <a:endParaRPr lang="zh-CN" altLang="en-US"/>
        </a:p>
      </dgm:t>
    </dgm:pt>
    <dgm:pt modelId="{D0D54292-33DF-46AA-9787-2D335774B28A}">
      <dgm:prSet phldrT="[文本]" custT="1"/>
      <dgm:spPr/>
      <dgm:t>
        <a:bodyPr/>
        <a:lstStyle/>
        <a:p>
          <a:r>
            <a:rPr lang="zh-CN" altLang="en-US" sz="2800" dirty="0" smtClean="0"/>
            <a:t>多对一生成</a:t>
          </a:r>
          <a:endParaRPr lang="zh-CN" altLang="en-US" sz="2800" dirty="0"/>
        </a:p>
      </dgm:t>
    </dgm:pt>
    <dgm:pt modelId="{109DD506-5053-4BD9-BB7E-1BCB688BE2A8}" type="parTrans" cxnId="{B5520949-EDEB-4438-93CE-A9CED1B1760E}">
      <dgm:prSet/>
      <dgm:spPr/>
      <dgm:t>
        <a:bodyPr/>
        <a:lstStyle/>
        <a:p>
          <a:endParaRPr lang="zh-CN" altLang="en-US"/>
        </a:p>
      </dgm:t>
    </dgm:pt>
    <dgm:pt modelId="{97E278BA-7C34-4732-8783-837DD229A798}" type="sibTrans" cxnId="{B5520949-EDEB-4438-93CE-A9CED1B1760E}">
      <dgm:prSet/>
      <dgm:spPr/>
      <dgm:t>
        <a:bodyPr/>
        <a:lstStyle/>
        <a:p>
          <a:endParaRPr lang="zh-CN" altLang="en-US"/>
        </a:p>
      </dgm:t>
    </dgm:pt>
    <dgm:pt modelId="{0AA60402-6444-4840-82CE-D1FEDA1DA3AC}">
      <dgm:prSet phldrT="[文本]" custT="1"/>
      <dgm:spPr/>
      <dgm:t>
        <a:bodyPr/>
        <a:lstStyle/>
        <a:p>
          <a:r>
            <a:rPr lang="zh-CN" altLang="en-US" sz="2800" dirty="0" smtClean="0"/>
            <a:t>按规则分组合并</a:t>
          </a:r>
          <a:endParaRPr lang="zh-CN" altLang="en-US" sz="2800" dirty="0"/>
        </a:p>
      </dgm:t>
    </dgm:pt>
    <dgm:pt modelId="{6EB9C656-E6AE-4671-BBEF-403EA588BAB9}" type="parTrans" cxnId="{0F4ADA43-5E9A-4E60-BB96-59A53D717412}">
      <dgm:prSet/>
      <dgm:spPr/>
      <dgm:t>
        <a:bodyPr/>
        <a:lstStyle/>
        <a:p>
          <a:endParaRPr lang="zh-CN" altLang="en-US"/>
        </a:p>
      </dgm:t>
    </dgm:pt>
    <dgm:pt modelId="{5B7FD8E7-396C-4C78-9DDC-3B3073B712FD}" type="sibTrans" cxnId="{0F4ADA43-5E9A-4E60-BB96-59A53D717412}">
      <dgm:prSet/>
      <dgm:spPr/>
      <dgm:t>
        <a:bodyPr/>
        <a:lstStyle/>
        <a:p>
          <a:endParaRPr lang="zh-CN" altLang="en-US"/>
        </a:p>
      </dgm:t>
    </dgm:pt>
    <dgm:pt modelId="{1A50BB8C-6D0D-4EEE-A3B7-9814ABAC3E66}" type="pres">
      <dgm:prSet presAssocID="{4459960C-0D28-48DF-AA19-2D17A69F954B}" presName="Name0" presStyleCnt="0">
        <dgm:presLayoutVars>
          <dgm:dir/>
          <dgm:resizeHandles val="exact"/>
        </dgm:presLayoutVars>
      </dgm:prSet>
      <dgm:spPr/>
    </dgm:pt>
    <dgm:pt modelId="{2AE3B9ED-5872-4336-89D6-A7167B57A7EA}" type="pres">
      <dgm:prSet presAssocID="{4459960C-0D28-48DF-AA19-2D17A69F954B}" presName="bkgdShp" presStyleLbl="alignAccFollowNode1" presStyleIdx="0" presStyleCnt="1"/>
      <dgm:spPr/>
    </dgm:pt>
    <dgm:pt modelId="{05D0C196-639E-40A8-87C7-570959631535}" type="pres">
      <dgm:prSet presAssocID="{4459960C-0D28-48DF-AA19-2D17A69F954B}" presName="linComp" presStyleCnt="0"/>
      <dgm:spPr/>
    </dgm:pt>
    <dgm:pt modelId="{664094D4-60AF-4CD2-95FF-6E25A8F3037C}" type="pres">
      <dgm:prSet presAssocID="{4D8FF058-EDD9-4075-95E1-C67CCAAA0590}" presName="compNode" presStyleCnt="0"/>
      <dgm:spPr/>
    </dgm:pt>
    <dgm:pt modelId="{207E6AED-37B5-4B6B-8A0B-4D4BB4F003F2}" type="pres">
      <dgm:prSet presAssocID="{4D8FF058-EDD9-4075-95E1-C67CCAAA0590}" presName="node" presStyleLbl="node1" presStyleIdx="0" presStyleCnt="3">
        <dgm:presLayoutVars>
          <dgm:bulletEnabled val="1"/>
        </dgm:presLayoutVars>
      </dgm:prSet>
      <dgm:spPr/>
      <dgm:t>
        <a:bodyPr/>
        <a:lstStyle/>
        <a:p>
          <a:endParaRPr lang="zh-CN" altLang="en-US"/>
        </a:p>
      </dgm:t>
    </dgm:pt>
    <dgm:pt modelId="{B0B59FB3-07C7-4D13-B12D-EA8D86E5F4DD}" type="pres">
      <dgm:prSet presAssocID="{4D8FF058-EDD9-4075-95E1-C67CCAAA0590}" presName="invisiNode" presStyleLbl="node1" presStyleIdx="0" presStyleCnt="3"/>
      <dgm:spPr/>
    </dgm:pt>
    <dgm:pt modelId="{C483B809-3AD5-4AB6-BD78-D98646B6CD55}" type="pres">
      <dgm:prSet presAssocID="{4D8FF058-EDD9-4075-95E1-C67CCAAA0590}" presName="imagNode" presStyleLbl="fgImgPlace1" presStyleIdx="0" presStyleCnt="3"/>
      <dgm:spPr>
        <a:blipFill rotWithShape="0">
          <a:blip xmlns:r="http://schemas.openxmlformats.org/officeDocument/2006/relationships" r:embed="rId1"/>
          <a:stretch>
            <a:fillRect/>
          </a:stretch>
        </a:blipFill>
      </dgm:spPr>
    </dgm:pt>
    <dgm:pt modelId="{2F6CC88C-9A98-49BC-A178-A9DADF918D09}" type="pres">
      <dgm:prSet presAssocID="{59B1A3AD-D504-4DD8-A2A6-44D1F506E9E4}" presName="sibTrans" presStyleLbl="sibTrans2D1" presStyleIdx="0" presStyleCnt="0"/>
      <dgm:spPr/>
      <dgm:t>
        <a:bodyPr/>
        <a:lstStyle/>
        <a:p>
          <a:endParaRPr lang="zh-CN" altLang="en-US"/>
        </a:p>
      </dgm:t>
    </dgm:pt>
    <dgm:pt modelId="{EA95A74B-363A-41DD-B609-65134F599DF8}" type="pres">
      <dgm:prSet presAssocID="{D0D54292-33DF-46AA-9787-2D335774B28A}" presName="compNode" presStyleCnt="0"/>
      <dgm:spPr/>
    </dgm:pt>
    <dgm:pt modelId="{7C0C1616-CEA0-4EFA-8ACB-3A7378F72634}" type="pres">
      <dgm:prSet presAssocID="{D0D54292-33DF-46AA-9787-2D335774B28A}" presName="node" presStyleLbl="node1" presStyleIdx="1" presStyleCnt="3">
        <dgm:presLayoutVars>
          <dgm:bulletEnabled val="1"/>
        </dgm:presLayoutVars>
      </dgm:prSet>
      <dgm:spPr/>
      <dgm:t>
        <a:bodyPr/>
        <a:lstStyle/>
        <a:p>
          <a:endParaRPr lang="zh-CN" altLang="en-US"/>
        </a:p>
      </dgm:t>
    </dgm:pt>
    <dgm:pt modelId="{8C84206B-FD05-4FA7-8A54-CC6EE857736D}" type="pres">
      <dgm:prSet presAssocID="{D0D54292-33DF-46AA-9787-2D335774B28A}" presName="invisiNode" presStyleLbl="node1" presStyleIdx="1" presStyleCnt="3"/>
      <dgm:spPr/>
    </dgm:pt>
    <dgm:pt modelId="{2EA770AE-5C6B-405F-8029-7A1349B59881}" type="pres">
      <dgm:prSet presAssocID="{D0D54292-33DF-46AA-9787-2D335774B28A}" presName="imagNode" presStyleLbl="fgImgPlace1" presStyleIdx="1" presStyleCnt="3" custLinFactNeighborX="1745" custLinFactNeighborY="-898"/>
      <dgm:spPr>
        <a:blipFill rotWithShape="0">
          <a:blip xmlns:r="http://schemas.openxmlformats.org/officeDocument/2006/relationships" r:embed="rId2"/>
          <a:stretch>
            <a:fillRect/>
          </a:stretch>
        </a:blipFill>
      </dgm:spPr>
    </dgm:pt>
    <dgm:pt modelId="{3060D9C6-7F9F-4BE7-A223-6BBDFB27A98F}" type="pres">
      <dgm:prSet presAssocID="{97E278BA-7C34-4732-8783-837DD229A798}" presName="sibTrans" presStyleLbl="sibTrans2D1" presStyleIdx="0" presStyleCnt="0"/>
      <dgm:spPr/>
      <dgm:t>
        <a:bodyPr/>
        <a:lstStyle/>
        <a:p>
          <a:endParaRPr lang="zh-CN" altLang="en-US"/>
        </a:p>
      </dgm:t>
    </dgm:pt>
    <dgm:pt modelId="{E515E7A2-AC9A-4781-8896-39135A306F8D}" type="pres">
      <dgm:prSet presAssocID="{0AA60402-6444-4840-82CE-D1FEDA1DA3AC}" presName="compNode" presStyleCnt="0"/>
      <dgm:spPr/>
    </dgm:pt>
    <dgm:pt modelId="{ECD192C1-2F3A-4FF0-B7BF-B9F1796A360E}" type="pres">
      <dgm:prSet presAssocID="{0AA60402-6444-4840-82CE-D1FEDA1DA3AC}" presName="node" presStyleLbl="node1" presStyleIdx="2" presStyleCnt="3">
        <dgm:presLayoutVars>
          <dgm:bulletEnabled val="1"/>
        </dgm:presLayoutVars>
      </dgm:prSet>
      <dgm:spPr/>
      <dgm:t>
        <a:bodyPr/>
        <a:lstStyle/>
        <a:p>
          <a:endParaRPr lang="zh-CN" altLang="en-US"/>
        </a:p>
      </dgm:t>
    </dgm:pt>
    <dgm:pt modelId="{26FD31CA-5E24-4A6C-B836-18835D190F9A}" type="pres">
      <dgm:prSet presAssocID="{0AA60402-6444-4840-82CE-D1FEDA1DA3AC}" presName="invisiNode" presStyleLbl="node1" presStyleIdx="2" presStyleCnt="3"/>
      <dgm:spPr/>
    </dgm:pt>
    <dgm:pt modelId="{08B96A1A-F6AB-42BE-83CF-21C46C3B3D01}" type="pres">
      <dgm:prSet presAssocID="{0AA60402-6444-4840-82CE-D1FEDA1DA3AC}" presName="imagNode" presStyleLbl="fgImgPlace1" presStyleIdx="2" presStyleCnt="3"/>
      <dgm:spPr>
        <a:blipFill rotWithShape="0">
          <a:blip xmlns:r="http://schemas.openxmlformats.org/officeDocument/2006/relationships" r:embed="rId3"/>
          <a:stretch>
            <a:fillRect/>
          </a:stretch>
        </a:blipFill>
      </dgm:spPr>
    </dgm:pt>
  </dgm:ptLst>
  <dgm:cxnLst>
    <dgm:cxn modelId="{0F4ADA43-5E9A-4E60-BB96-59A53D717412}" srcId="{4459960C-0D28-48DF-AA19-2D17A69F954B}" destId="{0AA60402-6444-4840-82CE-D1FEDA1DA3AC}" srcOrd="2" destOrd="0" parTransId="{6EB9C656-E6AE-4671-BBEF-403EA588BAB9}" sibTransId="{5B7FD8E7-396C-4C78-9DDC-3B3073B712FD}"/>
    <dgm:cxn modelId="{A200E9B3-861B-44C1-85D7-4E4C5554CBF7}" type="presOf" srcId="{4D8FF058-EDD9-4075-95E1-C67CCAAA0590}" destId="{207E6AED-37B5-4B6B-8A0B-4D4BB4F003F2}" srcOrd="0" destOrd="0" presId="urn:microsoft.com/office/officeart/2005/8/layout/pList2#1"/>
    <dgm:cxn modelId="{C63DC58A-9451-4857-9D55-864B42DA64A8}" type="presOf" srcId="{97E278BA-7C34-4732-8783-837DD229A798}" destId="{3060D9C6-7F9F-4BE7-A223-6BBDFB27A98F}" srcOrd="0" destOrd="0" presId="urn:microsoft.com/office/officeart/2005/8/layout/pList2#1"/>
    <dgm:cxn modelId="{3968B2AA-9E59-4247-AD53-2D92165070DA}" type="presOf" srcId="{59B1A3AD-D504-4DD8-A2A6-44D1F506E9E4}" destId="{2F6CC88C-9A98-49BC-A178-A9DADF918D09}" srcOrd="0" destOrd="0" presId="urn:microsoft.com/office/officeart/2005/8/layout/pList2#1"/>
    <dgm:cxn modelId="{742C8FD0-BA33-463A-879E-953AF6AE706C}" srcId="{4459960C-0D28-48DF-AA19-2D17A69F954B}" destId="{4D8FF058-EDD9-4075-95E1-C67CCAAA0590}" srcOrd="0" destOrd="0" parTransId="{8E9EAF55-B752-4E6A-9832-89B933A0B979}" sibTransId="{59B1A3AD-D504-4DD8-A2A6-44D1F506E9E4}"/>
    <dgm:cxn modelId="{B5520949-EDEB-4438-93CE-A9CED1B1760E}" srcId="{4459960C-0D28-48DF-AA19-2D17A69F954B}" destId="{D0D54292-33DF-46AA-9787-2D335774B28A}" srcOrd="1" destOrd="0" parTransId="{109DD506-5053-4BD9-BB7E-1BCB688BE2A8}" sibTransId="{97E278BA-7C34-4732-8783-837DD229A798}"/>
    <dgm:cxn modelId="{52B8D2EA-2617-4387-AB51-29081FE2509E}" type="presOf" srcId="{D0D54292-33DF-46AA-9787-2D335774B28A}" destId="{7C0C1616-CEA0-4EFA-8ACB-3A7378F72634}" srcOrd="0" destOrd="0" presId="urn:microsoft.com/office/officeart/2005/8/layout/pList2#1"/>
    <dgm:cxn modelId="{6979745F-A1E4-4A9A-9BFF-CF3339017BAB}" type="presOf" srcId="{0AA60402-6444-4840-82CE-D1FEDA1DA3AC}" destId="{ECD192C1-2F3A-4FF0-B7BF-B9F1796A360E}" srcOrd="0" destOrd="0" presId="urn:microsoft.com/office/officeart/2005/8/layout/pList2#1"/>
    <dgm:cxn modelId="{7102FBE8-1467-4271-83A0-46FF7D933A49}" type="presOf" srcId="{4459960C-0D28-48DF-AA19-2D17A69F954B}" destId="{1A50BB8C-6D0D-4EEE-A3B7-9814ABAC3E66}" srcOrd="0" destOrd="0" presId="urn:microsoft.com/office/officeart/2005/8/layout/pList2#1"/>
    <dgm:cxn modelId="{8F8B5F08-2625-470F-8D44-A1D4F440166A}" type="presParOf" srcId="{1A50BB8C-6D0D-4EEE-A3B7-9814ABAC3E66}" destId="{2AE3B9ED-5872-4336-89D6-A7167B57A7EA}" srcOrd="0" destOrd="0" presId="urn:microsoft.com/office/officeart/2005/8/layout/pList2#1"/>
    <dgm:cxn modelId="{273786FE-E25B-441F-BA9D-5AC00E990914}" type="presParOf" srcId="{1A50BB8C-6D0D-4EEE-A3B7-9814ABAC3E66}" destId="{05D0C196-639E-40A8-87C7-570959631535}" srcOrd="1" destOrd="0" presId="urn:microsoft.com/office/officeart/2005/8/layout/pList2#1"/>
    <dgm:cxn modelId="{CBE561B8-7CFF-4750-B676-F846524F0867}" type="presParOf" srcId="{05D0C196-639E-40A8-87C7-570959631535}" destId="{664094D4-60AF-4CD2-95FF-6E25A8F3037C}" srcOrd="0" destOrd="0" presId="urn:microsoft.com/office/officeart/2005/8/layout/pList2#1"/>
    <dgm:cxn modelId="{045DF1EE-FB62-49C4-857F-C2BBD33ED40E}" type="presParOf" srcId="{664094D4-60AF-4CD2-95FF-6E25A8F3037C}" destId="{207E6AED-37B5-4B6B-8A0B-4D4BB4F003F2}" srcOrd="0" destOrd="0" presId="urn:microsoft.com/office/officeart/2005/8/layout/pList2#1"/>
    <dgm:cxn modelId="{82897398-F469-4C1B-9671-63AB536D7DF3}" type="presParOf" srcId="{664094D4-60AF-4CD2-95FF-6E25A8F3037C}" destId="{B0B59FB3-07C7-4D13-B12D-EA8D86E5F4DD}" srcOrd="1" destOrd="0" presId="urn:microsoft.com/office/officeart/2005/8/layout/pList2#1"/>
    <dgm:cxn modelId="{A413006A-2B25-4B58-9927-BBF4CA3569D2}" type="presParOf" srcId="{664094D4-60AF-4CD2-95FF-6E25A8F3037C}" destId="{C483B809-3AD5-4AB6-BD78-D98646B6CD55}" srcOrd="2" destOrd="0" presId="urn:microsoft.com/office/officeart/2005/8/layout/pList2#1"/>
    <dgm:cxn modelId="{91AE9514-84A9-474B-B25E-AD0546786C87}" type="presParOf" srcId="{05D0C196-639E-40A8-87C7-570959631535}" destId="{2F6CC88C-9A98-49BC-A178-A9DADF918D09}" srcOrd="1" destOrd="0" presId="urn:microsoft.com/office/officeart/2005/8/layout/pList2#1"/>
    <dgm:cxn modelId="{2F7E2BBE-3CCF-41D0-BF9D-77671883B3BE}" type="presParOf" srcId="{05D0C196-639E-40A8-87C7-570959631535}" destId="{EA95A74B-363A-41DD-B609-65134F599DF8}" srcOrd="2" destOrd="0" presId="urn:microsoft.com/office/officeart/2005/8/layout/pList2#1"/>
    <dgm:cxn modelId="{6B97D109-8477-40F1-B9C2-CDC862626D34}" type="presParOf" srcId="{EA95A74B-363A-41DD-B609-65134F599DF8}" destId="{7C0C1616-CEA0-4EFA-8ACB-3A7378F72634}" srcOrd="0" destOrd="0" presId="urn:microsoft.com/office/officeart/2005/8/layout/pList2#1"/>
    <dgm:cxn modelId="{1E25DB5D-AEF0-4ACC-B52C-0D6FEB5BF64C}" type="presParOf" srcId="{EA95A74B-363A-41DD-B609-65134F599DF8}" destId="{8C84206B-FD05-4FA7-8A54-CC6EE857736D}" srcOrd="1" destOrd="0" presId="urn:microsoft.com/office/officeart/2005/8/layout/pList2#1"/>
    <dgm:cxn modelId="{A011ECEA-068D-4B53-9AA1-3D7DBC03E289}" type="presParOf" srcId="{EA95A74B-363A-41DD-B609-65134F599DF8}" destId="{2EA770AE-5C6B-405F-8029-7A1349B59881}" srcOrd="2" destOrd="0" presId="urn:microsoft.com/office/officeart/2005/8/layout/pList2#1"/>
    <dgm:cxn modelId="{87073CE3-CF3A-4F53-8510-A1577810ED1C}" type="presParOf" srcId="{05D0C196-639E-40A8-87C7-570959631535}" destId="{3060D9C6-7F9F-4BE7-A223-6BBDFB27A98F}" srcOrd="3" destOrd="0" presId="urn:microsoft.com/office/officeart/2005/8/layout/pList2#1"/>
    <dgm:cxn modelId="{68689171-0FE3-4A71-9541-268885433453}" type="presParOf" srcId="{05D0C196-639E-40A8-87C7-570959631535}" destId="{E515E7A2-AC9A-4781-8896-39135A306F8D}" srcOrd="4" destOrd="0" presId="urn:microsoft.com/office/officeart/2005/8/layout/pList2#1"/>
    <dgm:cxn modelId="{4AE14518-087D-4D9B-89F1-3AF220213C5E}" type="presParOf" srcId="{E515E7A2-AC9A-4781-8896-39135A306F8D}" destId="{ECD192C1-2F3A-4FF0-B7BF-B9F1796A360E}" srcOrd="0" destOrd="0" presId="urn:microsoft.com/office/officeart/2005/8/layout/pList2#1"/>
    <dgm:cxn modelId="{C89A7B43-8EA3-4480-9AED-60031253CF74}" type="presParOf" srcId="{E515E7A2-AC9A-4781-8896-39135A306F8D}" destId="{26FD31CA-5E24-4A6C-B836-18835D190F9A}" srcOrd="1" destOrd="0" presId="urn:microsoft.com/office/officeart/2005/8/layout/pList2#1"/>
    <dgm:cxn modelId="{A9BFC163-C3B0-4E7D-9184-D2CA65B73FE0}" type="presParOf" srcId="{E515E7A2-AC9A-4781-8896-39135A306F8D}" destId="{08B96A1A-F6AB-42BE-83CF-21C46C3B3D01}" srcOrd="2" destOrd="0" presId="urn:microsoft.com/office/officeart/2005/8/layout/pList2#1"/>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rawing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2AE3B9ED-5872-4336-89D6-A7167B57A7EA}">
      <dsp:nvSpPr>
        <dsp:cNvPr id="0" name=""/>
        <dsp:cNvSpPr/>
      </dsp:nvSpPr>
      <dsp:spPr>
        <a:xfrm>
          <a:off x="0" y="0"/>
          <a:ext cx="5688632" cy="1522969"/>
        </a:xfrm>
        <a:prstGeom prst="roundRect">
          <a:avLst>
            <a:gd name="adj" fmla="val 10000"/>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483B809-3AD5-4AB6-BD78-D98646B6CD55}">
      <dsp:nvSpPr>
        <dsp:cNvPr id="0" name=""/>
        <dsp:cNvSpPr/>
      </dsp:nvSpPr>
      <dsp:spPr>
        <a:xfrm>
          <a:off x="170658" y="203062"/>
          <a:ext cx="1671035" cy="1116844"/>
        </a:xfrm>
        <a:prstGeom prst="roundRect">
          <a:avLst>
            <a:gd name="adj" fmla="val 10000"/>
          </a:avLst>
        </a:prstGeom>
        <a:blipFill rotWithShape="0">
          <a:blip xmlns:r="http://schemas.openxmlformats.org/officeDocument/2006/relationships" r:embed="rId1"/>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07E6AED-37B5-4B6B-8A0B-4D4BB4F003F2}">
      <dsp:nvSpPr>
        <dsp:cNvPr id="0" name=""/>
        <dsp:cNvSpPr/>
      </dsp:nvSpPr>
      <dsp:spPr>
        <a:xfrm rot="10800000">
          <a:off x="170658" y="1522969"/>
          <a:ext cx="1671035" cy="1861406"/>
        </a:xfrm>
        <a:prstGeom prst="round2SameRect">
          <a:avLst>
            <a:gd name="adj1" fmla="val 10500"/>
            <a:gd name="adj2" fmla="val 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t" anchorCtr="0">
          <a:noAutofit/>
        </a:bodyPr>
        <a:lstStyle/>
        <a:p>
          <a:pPr lvl="0" algn="ctr" defTabSz="1244600">
            <a:lnSpc>
              <a:spcPct val="90000"/>
            </a:lnSpc>
            <a:spcBef>
              <a:spcPct val="0"/>
            </a:spcBef>
            <a:spcAft>
              <a:spcPct val="35000"/>
            </a:spcAft>
          </a:pPr>
          <a:r>
            <a:rPr lang="zh-CN" altLang="en-US" sz="2800" kern="1200" dirty="0" smtClean="0"/>
            <a:t>一对一生成</a:t>
          </a:r>
          <a:endParaRPr lang="zh-CN" altLang="en-US" sz="2800" kern="1200" dirty="0"/>
        </a:p>
      </dsp:txBody>
      <dsp:txXfrm rot="10800000">
        <a:off x="170658" y="1522969"/>
        <a:ext cx="1671035" cy="1861406"/>
      </dsp:txXfrm>
    </dsp:sp>
    <dsp:sp modelId="{2EA770AE-5C6B-405F-8029-7A1349B59881}">
      <dsp:nvSpPr>
        <dsp:cNvPr id="0" name=""/>
        <dsp:cNvSpPr/>
      </dsp:nvSpPr>
      <dsp:spPr>
        <a:xfrm>
          <a:off x="2037957" y="193033"/>
          <a:ext cx="1671035" cy="1116844"/>
        </a:xfrm>
        <a:prstGeom prst="roundRect">
          <a:avLst>
            <a:gd name="adj" fmla="val 10000"/>
          </a:avLst>
        </a:prstGeom>
        <a:blipFill rotWithShape="0">
          <a:blip xmlns:r="http://schemas.openxmlformats.org/officeDocument/2006/relationships" r:embed="rId2"/>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C0C1616-CEA0-4EFA-8ACB-3A7378F72634}">
      <dsp:nvSpPr>
        <dsp:cNvPr id="0" name=""/>
        <dsp:cNvSpPr/>
      </dsp:nvSpPr>
      <dsp:spPr>
        <a:xfrm rot="10800000">
          <a:off x="2008798" y="1522969"/>
          <a:ext cx="1671035" cy="1861406"/>
        </a:xfrm>
        <a:prstGeom prst="round2SameRect">
          <a:avLst>
            <a:gd name="adj1" fmla="val 10500"/>
            <a:gd name="adj2" fmla="val 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t" anchorCtr="0">
          <a:noAutofit/>
        </a:bodyPr>
        <a:lstStyle/>
        <a:p>
          <a:pPr lvl="0" algn="ctr" defTabSz="1244600">
            <a:lnSpc>
              <a:spcPct val="90000"/>
            </a:lnSpc>
            <a:spcBef>
              <a:spcPct val="0"/>
            </a:spcBef>
            <a:spcAft>
              <a:spcPct val="35000"/>
            </a:spcAft>
          </a:pPr>
          <a:r>
            <a:rPr lang="zh-CN" altLang="en-US" sz="2800" kern="1200" dirty="0" smtClean="0"/>
            <a:t>多对一生成</a:t>
          </a:r>
          <a:endParaRPr lang="zh-CN" altLang="en-US" sz="2800" kern="1200" dirty="0"/>
        </a:p>
      </dsp:txBody>
      <dsp:txXfrm rot="10800000">
        <a:off x="2008798" y="1522969"/>
        <a:ext cx="1671035" cy="1861406"/>
      </dsp:txXfrm>
    </dsp:sp>
    <dsp:sp modelId="{08B96A1A-F6AB-42BE-83CF-21C46C3B3D01}">
      <dsp:nvSpPr>
        <dsp:cNvPr id="0" name=""/>
        <dsp:cNvSpPr/>
      </dsp:nvSpPr>
      <dsp:spPr>
        <a:xfrm>
          <a:off x="3846937" y="203062"/>
          <a:ext cx="1671035" cy="1116844"/>
        </a:xfrm>
        <a:prstGeom prst="roundRect">
          <a:avLst>
            <a:gd name="adj" fmla="val 10000"/>
          </a:avLst>
        </a:prstGeom>
        <a:blipFill rotWithShape="0">
          <a:blip xmlns:r="http://schemas.openxmlformats.org/officeDocument/2006/relationships" r:embed="rId3"/>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CD192C1-2F3A-4FF0-B7BF-B9F1796A360E}">
      <dsp:nvSpPr>
        <dsp:cNvPr id="0" name=""/>
        <dsp:cNvSpPr/>
      </dsp:nvSpPr>
      <dsp:spPr>
        <a:xfrm rot="10800000">
          <a:off x="3846937" y="1522969"/>
          <a:ext cx="1671035" cy="1861406"/>
        </a:xfrm>
        <a:prstGeom prst="round2SameRect">
          <a:avLst>
            <a:gd name="adj1" fmla="val 10500"/>
            <a:gd name="adj2" fmla="val 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t" anchorCtr="0">
          <a:noAutofit/>
        </a:bodyPr>
        <a:lstStyle/>
        <a:p>
          <a:pPr lvl="0" algn="ctr" defTabSz="1244600">
            <a:lnSpc>
              <a:spcPct val="90000"/>
            </a:lnSpc>
            <a:spcBef>
              <a:spcPct val="0"/>
            </a:spcBef>
            <a:spcAft>
              <a:spcPct val="35000"/>
            </a:spcAft>
          </a:pPr>
          <a:r>
            <a:rPr lang="zh-CN" altLang="en-US" sz="2800" kern="1200" dirty="0" smtClean="0"/>
            <a:t>按规则分组合并</a:t>
          </a:r>
          <a:endParaRPr lang="zh-CN" altLang="en-US" sz="2800" kern="1200" dirty="0"/>
        </a:p>
      </dsp:txBody>
      <dsp:txXfrm rot="10800000">
        <a:off x="3846937" y="1522969"/>
        <a:ext cx="1671035" cy="1861406"/>
      </dsp:txXfrm>
    </dsp:sp>
  </dsp:spTree>
</dsp:drawing>
</file>

<file path=ppt/diagrams/layout1.xml><?xml version="1.0" encoding="utf-8"?>
<dgm:layoutDef xmlns:dgm="http://schemas.openxmlformats.org/drawingml/2006/diagram" xmlns:a="http://schemas.openxmlformats.org/drawingml/2006/main" uniqueId="urn:microsoft.com/office/officeart/2005/8/layout/pList2#1">
  <dgm:title val=""/>
  <dgm:desc val=""/>
  <dgm:catLst>
    <dgm:cat type="list" pri="1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bkgdShp" refType="w"/>
      <dgm:constr type="h" for="ch" forName="bkgdShp" refType="h" fact="0.45"/>
      <dgm:constr type="t" for="ch" forName="bkgdShp"/>
      <dgm:constr type="w" for="ch" forName="linComp" refType="w" fact="0.94"/>
      <dgm:constr type="h" for="ch" forName="linComp" refType="h"/>
      <dgm:constr type="ctrX" for="ch" forName="linComp" refType="w" fact="0.5"/>
    </dgm:constrLst>
    <dgm:ruleLst/>
    <dgm:choose name="Name1">
      <dgm:if name="Name2" axis="ch" ptType="node" func="cnt" op="gte" val="1">
        <dgm:layoutNode name="bkgdShp" styleLbl="alignAccFollowNode1">
          <dgm:alg type="sp"/>
          <dgm:shape xmlns:r="http://schemas.openxmlformats.org/officeDocument/2006/relationships" type="roundRect" r:blip="">
            <dgm:adjLst>
              <dgm:adj idx="1" val="0.1"/>
            </dgm:adjLst>
          </dgm:shape>
          <dgm:presOf/>
          <dgm:constrLst/>
          <dgm:ruleLst/>
        </dgm:layoutNode>
        <dgm:layoutNode name="linComp">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1"/>
            <dgm:constr type="h" for="ch" ptType="sibTrans" op="equ"/>
            <dgm:constr type="h" for="ch" forName="compNode" op="equ"/>
            <dgm:constr type="primFontSz" for="des" forName="node" op="equ"/>
          </dgm:constrLst>
          <dgm:ruleLst/>
          <dgm:forEach name="nodesForEach" axis="ch" ptType="node">
            <dgm:layoutNode name="compNode">
              <dgm:alg type="composite"/>
              <dgm:shape xmlns:r="http://schemas.openxmlformats.org/officeDocument/2006/relationships" r:blip="">
                <dgm:adjLst/>
              </dgm:shape>
              <dgm:presOf/>
              <dgm:constrLst>
                <dgm:constr type="w" for="ch" forName="node" refType="w"/>
                <dgm:constr type="h" for="ch" forName="node" refType="h" fact="0.55"/>
                <dgm:constr type="b" for="ch" forName="node" refType="h"/>
                <dgm:constr type="w" for="ch" forName="invisiNode" refType="w" fact="0.75"/>
                <dgm:constr type="h" for="ch" forName="invisiNode" refType="h" fact="0.06"/>
                <dgm:constr type="t" for="ch" forName="invisiNode"/>
                <dgm:constr type="w" for="ch" forName="imagNode" refType="w"/>
                <dgm:constr type="h" for="ch" forName="imagNode" refType="h" fact="0.33"/>
                <dgm:constr type="ctrX" for="ch" forName="imagNode" refType="w" fact="0.5"/>
                <dgm:constr type="t" for="ch" forName="imagNode" refType="h" fact="0.06"/>
              </dgm:constrLst>
              <dgm:ruleLst/>
              <dgm:layoutNode name="node" styleLbl="node1">
                <dgm:varLst>
                  <dgm:bulletEnabled val="1"/>
                </dgm:varLst>
                <dgm:alg type="tx">
                  <dgm:param type="txAnchorVert" val="t"/>
                </dgm:alg>
                <dgm:shape xmlns:r="http://schemas.openxmlformats.org/officeDocument/2006/relationships" rot="180" type="round2SameRect" r:blip="">
                  <dgm:adjLst>
                    <dgm:adj idx="1" val="0.105"/>
                  </dgm:adjLst>
                </dgm:shape>
                <dgm:presOf axis="desOrSelf" ptType="node"/>
                <dgm:constrLst>
                  <dgm:constr type="primFontSz" val="65"/>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roundRect" r:blip="" zOrderOff="-2" blipPhldr="1">
                  <dgm:adjLst>
                    <dgm:adj idx="1" val="0.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if>
      <dgm:else name="Name6"/>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charset="0"/>
                <a:ea typeface="宋体" pitchFamily="2" charset="-122"/>
                <a:cs typeface="+mn-cs"/>
              </a:defRPr>
            </a:lvl1pPr>
          </a:lstStyle>
          <a:p>
            <a:pPr>
              <a:defRPr/>
            </a:pPr>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atin typeface="Arial" charset="0"/>
                <a:ea typeface="宋体" charset="-122"/>
              </a:defRPr>
            </a:lvl1pPr>
          </a:lstStyle>
          <a:p>
            <a:pPr>
              <a:defRPr/>
            </a:pPr>
            <a:fld id="{495F6F2C-2FCB-467C-9A86-8B8AFD572D5C}" type="datetimeFigureOut">
              <a:rPr lang="zh-CN" altLang="en-US"/>
              <a:pPr>
                <a:defRPr/>
              </a:pPr>
              <a:t>2018/8/15</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atin typeface="Arial" charset="0"/>
                <a:ea typeface="宋体" pitchFamily="2" charset="-122"/>
                <a:cs typeface="+mn-cs"/>
              </a:defRPr>
            </a:lvl1pPr>
          </a:lstStyle>
          <a:p>
            <a:pPr>
              <a:defRPr/>
            </a:pPr>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atin typeface="Arial" charset="0"/>
                <a:ea typeface="宋体" charset="-122"/>
              </a:defRPr>
            </a:lvl1pPr>
          </a:lstStyle>
          <a:p>
            <a:pPr>
              <a:defRPr/>
            </a:pPr>
            <a:fld id="{40AFEBC1-49A3-489E-B083-281ADC26BE28}" type="slidenum">
              <a:rPr lang="zh-CN" altLang="en-US"/>
              <a:pPr>
                <a:defRPr/>
              </a:pPr>
              <a:t>‹#›</a:t>
            </a:fld>
            <a:endParaRPr lang="zh-CN" altLang="en-US"/>
          </a:p>
        </p:txBody>
      </p:sp>
    </p:spTree>
    <p:extLst>
      <p:ext uri="{BB962C8B-B14F-4D97-AF65-F5344CB8AC3E}">
        <p14:creationId xmlns:p14="http://schemas.microsoft.com/office/powerpoint/2010/main" xmlns="" val="115985334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cs typeface="+mn-cs"/>
              </a:defRPr>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atin typeface="宋体" charset="-122"/>
                <a:ea typeface="宋体" charset="-122"/>
              </a:defRPr>
            </a:lvl1pPr>
          </a:lstStyle>
          <a:p>
            <a:pPr>
              <a:defRPr/>
            </a:pPr>
            <a:fld id="{685ABB36-A3D0-4A56-97B3-A73BFECF206E}" type="datetimeFigureOut">
              <a:rPr lang="zh-CN" altLang="en-US"/>
              <a:pPr>
                <a:defRPr/>
              </a:pPr>
              <a:t>2018/8/15</a:t>
            </a:fld>
            <a:endParaRPr lang="en-US" altLang="zh-CN"/>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zh-CN" altLang="en-US" noProof="0" smtClean="0"/>
          </a:p>
        </p:txBody>
      </p:sp>
      <p:sp>
        <p:nvSpPr>
          <p:cNvPr id="5" name="备注占位符 4"/>
          <p:cNvSpPr>
            <a:spLocks noGrp="1"/>
          </p:cNvSpPr>
          <p:nvPr>
            <p:ph type="body" sz="quarter" idx="3"/>
          </p:nvPr>
        </p:nvSpPr>
        <p:spPr>
          <a:xfrm>
            <a:off x="685800" y="4343400"/>
            <a:ext cx="5486400" cy="4114800"/>
          </a:xfrm>
          <a:prstGeom prst="rect">
            <a:avLst/>
          </a:prstGeom>
        </p:spPr>
        <p:txBody>
          <a:bodyPr vert="horz" wrap="square" lIns="91440" tIns="45720" rIns="91440" bIns="45720" numCol="1" anchor="t" anchorCtr="0" compatLnSpc="1">
            <a:prstTxWarp prst="textNoShape">
              <a:avLst/>
            </a:prstTxWarp>
            <a:normAutofit/>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cs typeface="+mn-cs"/>
              </a:defRPr>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atin typeface="宋体" charset="-122"/>
                <a:ea typeface="宋体" charset="-122"/>
              </a:defRPr>
            </a:lvl1pPr>
          </a:lstStyle>
          <a:p>
            <a:pPr>
              <a:defRPr/>
            </a:pPr>
            <a:fld id="{821E5C30-E190-4329-9E29-83E1D3048E69}" type="slidenum">
              <a:rPr lang="zh-CN" altLang="en-US"/>
              <a:pPr>
                <a:defRPr/>
              </a:pPr>
              <a:t>‹#›</a:t>
            </a:fld>
            <a:endParaRPr lang="en-US" altLang="zh-CN"/>
          </a:p>
        </p:txBody>
      </p:sp>
    </p:spTree>
    <p:extLst>
      <p:ext uri="{BB962C8B-B14F-4D97-AF65-F5344CB8AC3E}">
        <p14:creationId xmlns:p14="http://schemas.microsoft.com/office/powerpoint/2010/main" xmlns="" val="1554626822"/>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宋体" pitchFamily="2" charset="-122"/>
        <a:ea typeface="+mn-ea"/>
        <a:cs typeface="宋体" charset="0"/>
      </a:defRPr>
    </a:lvl1pPr>
    <a:lvl2pPr marL="457018" algn="l" rtl="0" eaLnBrk="0" fontAlgn="base" hangingPunct="0">
      <a:spcBef>
        <a:spcPct val="30000"/>
      </a:spcBef>
      <a:spcAft>
        <a:spcPct val="0"/>
      </a:spcAft>
      <a:defRPr kumimoji="1" sz="1200" kern="1200">
        <a:solidFill>
          <a:schemeClr val="tx1"/>
        </a:solidFill>
        <a:latin typeface="宋体" pitchFamily="2" charset="-122"/>
        <a:ea typeface="+mn-ea"/>
        <a:cs typeface="+mn-cs"/>
      </a:defRPr>
    </a:lvl2pPr>
    <a:lvl3pPr marL="914035" algn="l" rtl="0" eaLnBrk="0" fontAlgn="base" hangingPunct="0">
      <a:spcBef>
        <a:spcPct val="30000"/>
      </a:spcBef>
      <a:spcAft>
        <a:spcPct val="0"/>
      </a:spcAft>
      <a:defRPr kumimoji="1" sz="1200" kern="1200">
        <a:solidFill>
          <a:schemeClr val="tx1"/>
        </a:solidFill>
        <a:latin typeface="宋体" pitchFamily="2" charset="-122"/>
        <a:ea typeface="+mn-ea"/>
        <a:cs typeface="+mn-cs"/>
      </a:defRPr>
    </a:lvl3pPr>
    <a:lvl4pPr marL="1371052" algn="l" rtl="0" eaLnBrk="0" fontAlgn="base" hangingPunct="0">
      <a:spcBef>
        <a:spcPct val="30000"/>
      </a:spcBef>
      <a:spcAft>
        <a:spcPct val="0"/>
      </a:spcAft>
      <a:defRPr kumimoji="1" sz="1200" kern="1200">
        <a:solidFill>
          <a:schemeClr val="tx1"/>
        </a:solidFill>
        <a:latin typeface="宋体" pitchFamily="2" charset="-122"/>
        <a:ea typeface="+mn-ea"/>
        <a:cs typeface="+mn-cs"/>
      </a:defRPr>
    </a:lvl4pPr>
    <a:lvl5pPr marL="1828070" algn="l" rtl="0" eaLnBrk="0" fontAlgn="base" hangingPunct="0">
      <a:spcBef>
        <a:spcPct val="30000"/>
      </a:spcBef>
      <a:spcAft>
        <a:spcPct val="0"/>
      </a:spcAft>
      <a:defRPr kumimoji="1" sz="1200" kern="1200">
        <a:solidFill>
          <a:schemeClr val="tx1"/>
        </a:solidFill>
        <a:latin typeface="宋体" pitchFamily="2" charset="-122"/>
        <a:ea typeface="+mn-ea"/>
        <a:cs typeface="+mn-cs"/>
      </a:defRPr>
    </a:lvl5pPr>
    <a:lvl6pPr marL="2285088" algn="l" defTabSz="914035" rtl="0" eaLnBrk="1" latinLnBrk="0" hangingPunct="1">
      <a:defRPr sz="1200" kern="1200">
        <a:solidFill>
          <a:schemeClr val="tx1"/>
        </a:solidFill>
        <a:latin typeface="+mn-lt"/>
        <a:ea typeface="+mn-ea"/>
        <a:cs typeface="+mn-cs"/>
      </a:defRPr>
    </a:lvl6pPr>
    <a:lvl7pPr marL="2742106" algn="l" defTabSz="914035" rtl="0" eaLnBrk="1" latinLnBrk="0" hangingPunct="1">
      <a:defRPr sz="1200" kern="1200">
        <a:solidFill>
          <a:schemeClr val="tx1"/>
        </a:solidFill>
        <a:latin typeface="+mn-lt"/>
        <a:ea typeface="+mn-ea"/>
        <a:cs typeface="+mn-cs"/>
      </a:defRPr>
    </a:lvl7pPr>
    <a:lvl8pPr marL="3199124" algn="l" defTabSz="914035" rtl="0" eaLnBrk="1" latinLnBrk="0" hangingPunct="1">
      <a:defRPr sz="1200" kern="1200">
        <a:solidFill>
          <a:schemeClr val="tx1"/>
        </a:solidFill>
        <a:latin typeface="+mn-lt"/>
        <a:ea typeface="+mn-ea"/>
        <a:cs typeface="+mn-cs"/>
      </a:defRPr>
    </a:lvl8pPr>
    <a:lvl9pPr marL="3656141" algn="l" defTabSz="914035"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D7B0E1F-4EC3-CD47-9A99-59421DE59B0D}"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xmlns="" val="13411063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zh-CN" altLang="en-US" smtClean="0"/>
              <a:t>模板来自于 </a:t>
            </a:r>
            <a:r>
              <a:rPr lang="en-US" altLang="zh-CN" smtClean="0"/>
              <a:t>http://meihua.docer.com/</a:t>
            </a:r>
            <a:endParaRPr lang="zh-CN" altLang="en-US" smtClean="0"/>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Narrow" pitchFamily="34" charset="0"/>
                <a:ea typeface="微软雅黑" panose="020B0503020204020204" pitchFamily="34" charset="-122"/>
              </a:defRPr>
            </a:lvl1pPr>
            <a:lvl2pPr marL="742950" indent="-285750">
              <a:defRPr>
                <a:solidFill>
                  <a:schemeClr val="tx1"/>
                </a:solidFill>
                <a:latin typeface="Arial Narrow" pitchFamily="34" charset="0"/>
                <a:ea typeface="微软雅黑" panose="020B0503020204020204" pitchFamily="34" charset="-122"/>
              </a:defRPr>
            </a:lvl2pPr>
            <a:lvl3pPr marL="1143000" indent="-228600">
              <a:defRPr>
                <a:solidFill>
                  <a:schemeClr val="tx1"/>
                </a:solidFill>
                <a:latin typeface="Arial Narrow" pitchFamily="34" charset="0"/>
                <a:ea typeface="微软雅黑" panose="020B0503020204020204" pitchFamily="34" charset="-122"/>
              </a:defRPr>
            </a:lvl3pPr>
            <a:lvl4pPr marL="1600200" indent="-228600">
              <a:defRPr>
                <a:solidFill>
                  <a:schemeClr val="tx1"/>
                </a:solidFill>
                <a:latin typeface="Arial Narrow" pitchFamily="34" charset="0"/>
                <a:ea typeface="微软雅黑" panose="020B0503020204020204" pitchFamily="34" charset="-122"/>
              </a:defRPr>
            </a:lvl4pPr>
            <a:lvl5pPr marL="2057400" indent="-228600">
              <a:defRPr>
                <a:solidFill>
                  <a:schemeClr val="tx1"/>
                </a:solidFill>
                <a:latin typeface="Arial Narrow"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Narrow"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Narrow"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Narrow"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Narrow" pitchFamily="34" charset="0"/>
                <a:ea typeface="微软雅黑" panose="020B0503020204020204" pitchFamily="34" charset="-122"/>
              </a:defRPr>
            </a:lvl9pPr>
          </a:lstStyle>
          <a:p>
            <a:pPr fontAlgn="base">
              <a:spcBef>
                <a:spcPct val="0"/>
              </a:spcBef>
              <a:spcAft>
                <a:spcPct val="0"/>
              </a:spcAft>
            </a:pPr>
            <a:fld id="{F7662D0F-47BF-40D0-8367-A2F8855BE4CA}" type="slidenum">
              <a:rPr lang="zh-CN" altLang="en-US" smtClean="0">
                <a:latin typeface="Calibri" panose="020F0502020204030204" pitchFamily="34" charset="0"/>
                <a:ea typeface="宋体" panose="02010600030101010101" pitchFamily="2" charset="-122"/>
              </a:rPr>
              <a:pPr fontAlgn="base">
                <a:spcBef>
                  <a:spcPct val="0"/>
                </a:spcBef>
                <a:spcAft>
                  <a:spcPct val="0"/>
                </a:spcAft>
              </a:pPr>
              <a:t>32</a:t>
            </a:fld>
            <a:endParaRPr lang="zh-CN" altLang="en-US" smtClean="0">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xmlns="" val="6532265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821E5C30-E190-4329-9E29-83E1D3048E69}" type="slidenum">
              <a:rPr lang="zh-CN" altLang="en-US" smtClean="0"/>
              <a:pPr>
                <a:defRPr/>
              </a:pPr>
              <a:t>37</a:t>
            </a:fld>
            <a:endParaRPr lang="en-US" altLang="zh-CN"/>
          </a:p>
        </p:txBody>
      </p:sp>
    </p:spTree>
    <p:extLst>
      <p:ext uri="{BB962C8B-B14F-4D97-AF65-F5344CB8AC3E}">
        <p14:creationId xmlns:p14="http://schemas.microsoft.com/office/powerpoint/2010/main" xmlns="" val="13491550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821E5C30-E190-4329-9E29-83E1D3048E69}" type="slidenum">
              <a:rPr lang="zh-CN" altLang="en-US" smtClean="0"/>
              <a:pPr>
                <a:defRPr/>
              </a:pPr>
              <a:t>38</a:t>
            </a:fld>
            <a:endParaRPr lang="en-US" altLang="zh-CN"/>
          </a:p>
        </p:txBody>
      </p:sp>
    </p:spTree>
    <p:extLst>
      <p:ext uri="{BB962C8B-B14F-4D97-AF65-F5344CB8AC3E}">
        <p14:creationId xmlns:p14="http://schemas.microsoft.com/office/powerpoint/2010/main" xmlns="" val="16000666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821E5C30-E190-4329-9E29-83E1D3048E69}" type="slidenum">
              <a:rPr lang="zh-CN" altLang="en-US" smtClean="0"/>
              <a:pPr>
                <a:defRPr/>
              </a:pPr>
              <a:t>44</a:t>
            </a:fld>
            <a:endParaRPr lang="en-US" altLang="zh-CN"/>
          </a:p>
        </p:txBody>
      </p:sp>
    </p:spTree>
    <p:extLst>
      <p:ext uri="{BB962C8B-B14F-4D97-AF65-F5344CB8AC3E}">
        <p14:creationId xmlns:p14="http://schemas.microsoft.com/office/powerpoint/2010/main" xmlns="" val="16000666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kumimoji="1" lang="zh-CN" altLang="en-US" sz="1200" kern="1200" dirty="0" smtClean="0">
                <a:solidFill>
                  <a:schemeClr val="tx1"/>
                </a:solidFill>
                <a:latin typeface="Arial" charset="0"/>
                <a:ea typeface="宋体" pitchFamily="2" charset="-122"/>
                <a:cs typeface="宋体" charset="0"/>
              </a:rPr>
              <a:t>第</a:t>
            </a:r>
            <a:r>
              <a:rPr kumimoji="1" lang="en-US" altLang="zh-CN" sz="1200" kern="1200" dirty="0" smtClean="0">
                <a:solidFill>
                  <a:schemeClr val="tx1"/>
                </a:solidFill>
                <a:latin typeface="Arial" charset="0"/>
                <a:ea typeface="宋体" pitchFamily="2" charset="-122"/>
                <a:cs typeface="宋体" charset="0"/>
              </a:rPr>
              <a:t>3</a:t>
            </a:r>
            <a:r>
              <a:rPr kumimoji="1" lang="zh-CN" altLang="en-US" sz="1200" kern="1200" dirty="0" smtClean="0">
                <a:solidFill>
                  <a:schemeClr val="tx1"/>
                </a:solidFill>
                <a:latin typeface="Arial" charset="0"/>
                <a:ea typeface="宋体" pitchFamily="2" charset="-122"/>
                <a:cs typeface="宋体" charset="0"/>
              </a:rPr>
              <a:t>个特性是流程驱动。</a:t>
            </a:r>
            <a:endParaRPr kumimoji="1" lang="en-US" altLang="zh-CN" sz="1200" kern="1200" dirty="0" smtClean="0">
              <a:solidFill>
                <a:schemeClr val="tx1"/>
              </a:solidFill>
              <a:latin typeface="Arial" charset="0"/>
              <a:ea typeface="宋体" pitchFamily="2" charset="-122"/>
              <a:cs typeface="宋体"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kumimoji="1" lang="zh-CN" altLang="en-US" sz="1200" kern="1200" dirty="0" smtClean="0">
                <a:solidFill>
                  <a:schemeClr val="tx1"/>
                </a:solidFill>
                <a:latin typeface="Arial" charset="0"/>
                <a:ea typeface="宋体" pitchFamily="2" charset="-122"/>
                <a:cs typeface="宋体" charset="0"/>
              </a:rPr>
              <a:t>从这个产品搭建之初，我们就希望他能够将</a:t>
            </a:r>
            <a:r>
              <a:rPr kumimoji="1" lang="en-US" altLang="zh-CN" sz="1200" kern="1200" dirty="0" smtClean="0">
                <a:solidFill>
                  <a:schemeClr val="tx1"/>
                </a:solidFill>
                <a:latin typeface="Arial" charset="0"/>
                <a:ea typeface="宋体" pitchFamily="2" charset="-122"/>
                <a:cs typeface="宋体" charset="0"/>
              </a:rPr>
              <a:t>BPM</a:t>
            </a:r>
            <a:r>
              <a:rPr kumimoji="1" lang="zh-CN" altLang="en-US" sz="1200" kern="1200" dirty="0" smtClean="0">
                <a:solidFill>
                  <a:schemeClr val="tx1"/>
                </a:solidFill>
                <a:latin typeface="Arial" charset="0"/>
                <a:ea typeface="宋体" pitchFamily="2" charset="-122"/>
                <a:cs typeface="宋体" charset="0"/>
              </a:rPr>
              <a:t>和</a:t>
            </a:r>
            <a:r>
              <a:rPr kumimoji="1" lang="en-US" altLang="zh-CN" sz="1200" kern="1200" dirty="0" smtClean="0">
                <a:solidFill>
                  <a:schemeClr val="tx1"/>
                </a:solidFill>
                <a:latin typeface="Arial" charset="0"/>
                <a:ea typeface="宋体" pitchFamily="2" charset="-122"/>
                <a:cs typeface="宋体" charset="0"/>
              </a:rPr>
              <a:t>ERP</a:t>
            </a:r>
            <a:r>
              <a:rPr kumimoji="1" lang="zh-CN" altLang="en-US" sz="1200" kern="1200" dirty="0" smtClean="0">
                <a:solidFill>
                  <a:schemeClr val="tx1"/>
                </a:solidFill>
                <a:latin typeface="Arial" charset="0"/>
                <a:ea typeface="宋体" pitchFamily="2" charset="-122"/>
                <a:cs typeface="宋体" charset="0"/>
              </a:rPr>
              <a:t>完美融合，所有</a:t>
            </a:r>
            <a:r>
              <a:rPr kumimoji="1" lang="en-US" altLang="zh-CN" sz="1200" kern="1200" dirty="0" smtClean="0">
                <a:solidFill>
                  <a:schemeClr val="tx1"/>
                </a:solidFill>
                <a:latin typeface="Arial" charset="0"/>
                <a:ea typeface="宋体" pitchFamily="2" charset="-122"/>
                <a:cs typeface="宋体" charset="0"/>
              </a:rPr>
              <a:t>ERP</a:t>
            </a:r>
            <a:r>
              <a:rPr kumimoji="1" lang="zh-CN" altLang="en-US" sz="1200" kern="1200" dirty="0" smtClean="0">
                <a:solidFill>
                  <a:schemeClr val="tx1"/>
                </a:solidFill>
                <a:latin typeface="Arial" charset="0"/>
                <a:ea typeface="宋体" pitchFamily="2" charset="-122"/>
                <a:cs typeface="宋体" charset="0"/>
              </a:rPr>
              <a:t>的活动是可以根据企业需要的流程进行组装，并且流程节点需要怎样的控制策略都是可以由用户选择定义。</a:t>
            </a:r>
            <a:endParaRPr kumimoji="1" lang="en-US" altLang="zh-CN" sz="1200" kern="1200" dirty="0" smtClean="0">
              <a:solidFill>
                <a:schemeClr val="tx1"/>
              </a:solidFill>
              <a:latin typeface="Arial" charset="0"/>
              <a:ea typeface="宋体" pitchFamily="2" charset="-122"/>
              <a:cs typeface="宋体"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kumimoji="1" lang="zh-CN" altLang="en-US" sz="1200" kern="1200" dirty="0" smtClean="0">
                <a:solidFill>
                  <a:schemeClr val="tx1"/>
                </a:solidFill>
                <a:latin typeface="Arial" charset="0"/>
                <a:ea typeface="宋体" pitchFamily="2" charset="-122"/>
                <a:cs typeface="宋体" charset="0"/>
              </a:rPr>
              <a:t>这一点我觉得对于企业的管理十分重要，企业管理，还有近几年常常谈到的风险与内控管理，其本质也就是对业务流程的管理与</a:t>
            </a:r>
            <a:r>
              <a:rPr kumimoji="1" lang="zh-CN" altLang="en-US" sz="1200" kern="1200" smtClean="0">
                <a:solidFill>
                  <a:schemeClr val="tx1"/>
                </a:solidFill>
                <a:latin typeface="Arial" charset="0"/>
                <a:ea typeface="宋体" pitchFamily="2" charset="-122"/>
                <a:cs typeface="宋体" charset="0"/>
              </a:rPr>
              <a:t>控制。金蝶云星空正是</a:t>
            </a:r>
            <a:r>
              <a:rPr kumimoji="1" lang="zh-CN" altLang="en-US" sz="1200" kern="1200" dirty="0" smtClean="0">
                <a:solidFill>
                  <a:schemeClr val="tx1"/>
                </a:solidFill>
                <a:latin typeface="Arial" charset="0"/>
                <a:ea typeface="宋体" pitchFamily="2" charset="-122"/>
                <a:cs typeface="宋体" charset="0"/>
              </a:rPr>
              <a:t>基于这种思想所构建起来的一款流程驱动的业务管理平台。</a:t>
            </a:r>
            <a:endParaRPr kumimoji="1" lang="en-US" altLang="zh-CN" sz="1200" kern="1200" dirty="0" smtClean="0">
              <a:solidFill>
                <a:schemeClr val="tx1"/>
              </a:solidFill>
              <a:latin typeface="Arial" charset="0"/>
              <a:ea typeface="宋体" pitchFamily="2" charset="-122"/>
              <a:cs typeface="宋体" charset="0"/>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kumimoji="1" lang="en-US" altLang="zh-CN" sz="1200" kern="1200" dirty="0" smtClean="0">
              <a:solidFill>
                <a:schemeClr val="tx1"/>
              </a:solidFill>
              <a:latin typeface="Arial" charset="0"/>
              <a:ea typeface="宋体" pitchFamily="2" charset="-122"/>
              <a:cs typeface="宋体"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kumimoji="1" lang="zh-CN" altLang="en-US" sz="1200" kern="1200" dirty="0" smtClean="0">
                <a:solidFill>
                  <a:schemeClr val="tx1"/>
                </a:solidFill>
                <a:latin typeface="Arial" charset="0"/>
                <a:ea typeface="宋体" pitchFamily="2" charset="-122"/>
                <a:cs typeface="宋体" charset="0"/>
              </a:rPr>
              <a:t>演示动作：进入业务流程设计中心</a:t>
            </a:r>
            <a:endParaRPr kumimoji="1" lang="en-US" altLang="zh-CN" sz="1200" kern="1200" dirty="0" smtClean="0">
              <a:solidFill>
                <a:schemeClr val="tx1"/>
              </a:solidFill>
              <a:latin typeface="Arial" charset="0"/>
              <a:ea typeface="宋体" pitchFamily="2" charset="-122"/>
              <a:cs typeface="宋体"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kumimoji="1" lang="zh-CN" altLang="en-US" sz="1200" kern="1200" dirty="0" smtClean="0">
                <a:solidFill>
                  <a:schemeClr val="tx1"/>
                </a:solidFill>
                <a:latin typeface="Arial" charset="0"/>
                <a:ea typeface="宋体" pitchFamily="2" charset="-122"/>
                <a:cs typeface="宋体" charset="0"/>
              </a:rPr>
              <a:t>在我们的流程设计中，我们分了两个大的类型，一个是业务流程，通俗点讲就是单据转换流程，还有一个就是工作流。</a:t>
            </a:r>
            <a:endParaRPr kumimoji="1" lang="en-US" altLang="zh-CN" sz="1200" kern="1200" dirty="0" smtClean="0">
              <a:solidFill>
                <a:schemeClr val="tx1"/>
              </a:solidFill>
              <a:latin typeface="Arial" charset="0"/>
              <a:ea typeface="宋体" pitchFamily="2" charset="-122"/>
              <a:cs typeface="宋体"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kumimoji="1" lang="zh-CN" altLang="en-US" sz="1200" kern="1200" dirty="0" smtClean="0">
                <a:solidFill>
                  <a:schemeClr val="tx1"/>
                </a:solidFill>
                <a:latin typeface="Arial" charset="0"/>
                <a:ea typeface="宋体" pitchFamily="2" charset="-122"/>
                <a:cs typeface="宋体" charset="0"/>
              </a:rPr>
              <a:t>在业务流程设计中心里，你可以看到目前我们现在系统里所有单据的转换流程，像销售的流程，采购的流程，</a:t>
            </a:r>
            <a:r>
              <a:rPr kumimoji="1" lang="en-US" altLang="zh-CN" sz="1200" kern="1200" dirty="0" smtClean="0">
                <a:solidFill>
                  <a:schemeClr val="tx1"/>
                </a:solidFill>
                <a:latin typeface="Arial" charset="0"/>
                <a:ea typeface="宋体" pitchFamily="2" charset="-122"/>
                <a:cs typeface="宋体" charset="0"/>
              </a:rPr>
              <a:t>HR</a:t>
            </a:r>
            <a:r>
              <a:rPr kumimoji="1" lang="zh-CN" altLang="en-US" sz="1200" kern="1200" dirty="0" smtClean="0">
                <a:solidFill>
                  <a:schemeClr val="tx1"/>
                </a:solidFill>
                <a:latin typeface="Arial" charset="0"/>
                <a:ea typeface="宋体" pitchFamily="2" charset="-122"/>
                <a:cs typeface="宋体" charset="0"/>
              </a:rPr>
              <a:t>的流程等等。如果有需要，可以流程进行一些必要的修改或者重新设计你所需要的业务流程（？）。</a:t>
            </a:r>
            <a:endParaRPr kumimoji="1" lang="en-US" altLang="zh-CN" sz="1200" kern="1200" dirty="0" smtClean="0">
              <a:solidFill>
                <a:schemeClr val="tx1"/>
              </a:solidFill>
              <a:latin typeface="Arial" charset="0"/>
              <a:ea typeface="宋体" pitchFamily="2" charset="-122"/>
              <a:cs typeface="宋体"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kumimoji="1" lang="zh-CN" altLang="en-US" sz="1200" kern="1200" dirty="0" smtClean="0">
                <a:solidFill>
                  <a:schemeClr val="tx1"/>
                </a:solidFill>
                <a:latin typeface="Arial" charset="0"/>
                <a:ea typeface="宋体" pitchFamily="2" charset="-122"/>
                <a:cs typeface="宋体" charset="0"/>
              </a:rPr>
              <a:t>另外工作流，我们可以看到用户一登陆就会在主界面看到他的待办事项和待处理消息。工作流设计，也是可以根据需要进行审批流等工作流的定义。在流程驱动下，应该是工作找人，而不是人找工作。</a:t>
            </a:r>
            <a:endParaRPr kumimoji="1" lang="en-US" altLang="zh-CN" sz="1200" kern="1200" dirty="0" smtClean="0">
              <a:solidFill>
                <a:schemeClr val="tx1"/>
              </a:solidFill>
              <a:latin typeface="Arial" charset="0"/>
              <a:ea typeface="宋体" pitchFamily="2" charset="-122"/>
              <a:cs typeface="宋体" charset="0"/>
            </a:endParaRPr>
          </a:p>
          <a:p>
            <a:r>
              <a:rPr lang="en-US" altLang="zh-CN" dirty="0" smtClean="0"/>
              <a:t>BPR</a:t>
            </a:r>
            <a:r>
              <a:rPr lang="zh-CN" altLang="en-US" dirty="0" smtClean="0"/>
              <a:t>，可以通过流程设计器不断帮助客户优化流程管理，实现真正的服务转型。</a:t>
            </a:r>
            <a:endParaRPr lang="zh-CN" altLang="en-US" dirty="0"/>
          </a:p>
        </p:txBody>
      </p:sp>
      <p:sp>
        <p:nvSpPr>
          <p:cNvPr id="4" name="灯片编号占位符 3"/>
          <p:cNvSpPr>
            <a:spLocks noGrp="1"/>
          </p:cNvSpPr>
          <p:nvPr>
            <p:ph type="sldNum" sz="quarter" idx="10"/>
          </p:nvPr>
        </p:nvSpPr>
        <p:spPr/>
        <p:txBody>
          <a:bodyPr/>
          <a:lstStyle/>
          <a:p>
            <a:fld id="{AEB51CEA-93E3-44BF-8FCD-BFE8C77000D6}" type="slidenum">
              <a:rPr lang="en-US" altLang="zh-CN" smtClean="0">
                <a:solidFill>
                  <a:prstClr val="black"/>
                </a:solidFill>
              </a:rPr>
              <a:pPr/>
              <a:t>4</a:t>
            </a:fld>
            <a:endParaRPr lang="en-US" altLang="zh-CN">
              <a:solidFill>
                <a:prstClr val="black"/>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mtClean="0"/>
              <a:t>金蝶云星空工作流与业务流程的衔接</a:t>
            </a:r>
            <a:endParaRPr lang="zh-CN" altLang="en-US"/>
          </a:p>
        </p:txBody>
      </p:sp>
      <p:sp>
        <p:nvSpPr>
          <p:cNvPr id="4" name="灯片编号占位符 3"/>
          <p:cNvSpPr>
            <a:spLocks noGrp="1"/>
          </p:cNvSpPr>
          <p:nvPr>
            <p:ph type="sldNum" sz="quarter" idx="10"/>
          </p:nvPr>
        </p:nvSpPr>
        <p:spPr/>
        <p:txBody>
          <a:bodyPr/>
          <a:lstStyle/>
          <a:p>
            <a:pPr>
              <a:defRPr/>
            </a:pPr>
            <a:fld id="{821E5C30-E190-4329-9E29-83E1D3048E69}" type="slidenum">
              <a:rPr lang="zh-CN" altLang="en-US" smtClean="0">
                <a:solidFill>
                  <a:prstClr val="black"/>
                </a:solidFill>
              </a:rPr>
              <a:pPr>
                <a:defRPr/>
              </a:pPr>
              <a:t>5</a:t>
            </a:fld>
            <a:endParaRPr lang="en-US" altLang="zh-CN">
              <a:solidFill>
                <a:prstClr val="black"/>
              </a:solidFill>
            </a:endParaRPr>
          </a:p>
        </p:txBody>
      </p:sp>
    </p:spTree>
    <p:extLst>
      <p:ext uri="{BB962C8B-B14F-4D97-AF65-F5344CB8AC3E}">
        <p14:creationId xmlns:p14="http://schemas.microsoft.com/office/powerpoint/2010/main" xmlns="" val="704547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47C3CA4-1A3F-43E3-944D-8257F97CD276}" type="slidenum">
              <a:rPr lang="en-US" altLang="zh-CN" smtClean="0">
                <a:solidFill>
                  <a:prstClr val="black"/>
                </a:solidFill>
              </a:rPr>
              <a:pPr>
                <a:defRPr/>
              </a:pPr>
              <a:t>6</a:t>
            </a:fld>
            <a:endParaRPr lang="en-US" altLang="zh-CN" dirty="0">
              <a:solidFill>
                <a:prstClr val="black"/>
              </a:solidFill>
            </a:endParaRPr>
          </a:p>
        </p:txBody>
      </p:sp>
    </p:spTree>
    <p:extLst>
      <p:ext uri="{BB962C8B-B14F-4D97-AF65-F5344CB8AC3E}">
        <p14:creationId xmlns:p14="http://schemas.microsoft.com/office/powerpoint/2010/main" xmlns="" val="31779192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mtClean="0"/>
              <a:t>为什么要反写？</a:t>
            </a:r>
            <a:endParaRPr lang="en-US" altLang="zh-CN" smtClean="0"/>
          </a:p>
          <a:p>
            <a:r>
              <a:rPr lang="zh-CN" altLang="en-US" smtClean="0"/>
              <a:t>为什么分为保存、审核时反写？</a:t>
            </a:r>
            <a:endParaRPr lang="en-US" altLang="zh-CN" smtClean="0"/>
          </a:p>
          <a:p>
            <a:r>
              <a:rPr lang="zh-CN" altLang="en-US" smtClean="0"/>
              <a:t>什么是自由流程？</a:t>
            </a:r>
            <a:endParaRPr lang="en-US" altLang="zh-CN" smtClean="0"/>
          </a:p>
          <a:p>
            <a:r>
              <a:rPr lang="zh-CN" altLang="en-US" smtClean="0"/>
              <a:t>什么是跨级反写？</a:t>
            </a:r>
            <a:endParaRPr lang="en-US" altLang="zh-CN" smtClean="0"/>
          </a:p>
          <a:p>
            <a:r>
              <a:rPr lang="zh-CN" altLang="en-US" smtClean="0"/>
              <a:t>什么是业务流程？</a:t>
            </a:r>
            <a:endParaRPr lang="en-US" altLang="zh-CN" smtClean="0"/>
          </a:p>
          <a:p>
            <a:endParaRPr lang="zh-CN" altLang="en-US"/>
          </a:p>
        </p:txBody>
      </p:sp>
      <p:sp>
        <p:nvSpPr>
          <p:cNvPr id="4" name="灯片编号占位符 3"/>
          <p:cNvSpPr>
            <a:spLocks noGrp="1"/>
          </p:cNvSpPr>
          <p:nvPr>
            <p:ph type="sldNum" sz="quarter" idx="10"/>
          </p:nvPr>
        </p:nvSpPr>
        <p:spPr/>
        <p:txBody>
          <a:bodyPr/>
          <a:lstStyle/>
          <a:p>
            <a:pPr>
              <a:defRPr/>
            </a:pPr>
            <a:fld id="{821E5C30-E190-4329-9E29-83E1D3048E69}" type="slidenum">
              <a:rPr lang="zh-CN" altLang="en-US" smtClean="0">
                <a:solidFill>
                  <a:prstClr val="black"/>
                </a:solidFill>
              </a:rPr>
              <a:pPr>
                <a:defRPr/>
              </a:pPr>
              <a:t>7</a:t>
            </a:fld>
            <a:endParaRPr lang="en-US" altLang="zh-CN">
              <a:solidFill>
                <a:prstClr val="black"/>
              </a:solidFill>
            </a:endParaRPr>
          </a:p>
        </p:txBody>
      </p:sp>
    </p:spTree>
    <p:extLst>
      <p:ext uri="{BB962C8B-B14F-4D97-AF65-F5344CB8AC3E}">
        <p14:creationId xmlns:p14="http://schemas.microsoft.com/office/powerpoint/2010/main" xmlns="" val="28745345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zh-CN" altLang="en-US" smtClean="0"/>
              <a:t>模板来自于 </a:t>
            </a:r>
            <a:r>
              <a:rPr lang="en-US" altLang="zh-CN" smtClean="0"/>
              <a:t>http://meihua.docer.com/</a:t>
            </a:r>
            <a:endParaRPr lang="zh-CN" altLang="en-US" smtClean="0"/>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Narrow" pitchFamily="34" charset="0"/>
                <a:ea typeface="微软雅黑" panose="020B0503020204020204" pitchFamily="34" charset="-122"/>
              </a:defRPr>
            </a:lvl1pPr>
            <a:lvl2pPr marL="742950" indent="-285750">
              <a:defRPr>
                <a:solidFill>
                  <a:schemeClr val="tx1"/>
                </a:solidFill>
                <a:latin typeface="Arial Narrow" pitchFamily="34" charset="0"/>
                <a:ea typeface="微软雅黑" panose="020B0503020204020204" pitchFamily="34" charset="-122"/>
              </a:defRPr>
            </a:lvl2pPr>
            <a:lvl3pPr marL="1143000" indent="-228600">
              <a:defRPr>
                <a:solidFill>
                  <a:schemeClr val="tx1"/>
                </a:solidFill>
                <a:latin typeface="Arial Narrow" pitchFamily="34" charset="0"/>
                <a:ea typeface="微软雅黑" panose="020B0503020204020204" pitchFamily="34" charset="-122"/>
              </a:defRPr>
            </a:lvl3pPr>
            <a:lvl4pPr marL="1600200" indent="-228600">
              <a:defRPr>
                <a:solidFill>
                  <a:schemeClr val="tx1"/>
                </a:solidFill>
                <a:latin typeface="Arial Narrow" pitchFamily="34" charset="0"/>
                <a:ea typeface="微软雅黑" panose="020B0503020204020204" pitchFamily="34" charset="-122"/>
              </a:defRPr>
            </a:lvl4pPr>
            <a:lvl5pPr marL="2057400" indent="-228600">
              <a:defRPr>
                <a:solidFill>
                  <a:schemeClr val="tx1"/>
                </a:solidFill>
                <a:latin typeface="Arial Narrow"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Narrow"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Narrow"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Narrow"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Narrow" pitchFamily="34" charset="0"/>
                <a:ea typeface="微软雅黑" panose="020B0503020204020204" pitchFamily="34" charset="-122"/>
              </a:defRPr>
            </a:lvl9pPr>
          </a:lstStyle>
          <a:p>
            <a:pPr fontAlgn="base">
              <a:spcBef>
                <a:spcPct val="0"/>
              </a:spcBef>
              <a:spcAft>
                <a:spcPct val="0"/>
              </a:spcAft>
            </a:pPr>
            <a:fld id="{F7662D0F-47BF-40D0-8367-A2F8855BE4CA}" type="slidenum">
              <a:rPr lang="zh-CN" altLang="en-US" smtClean="0">
                <a:latin typeface="Calibri" panose="020F0502020204030204" pitchFamily="34" charset="0"/>
                <a:ea typeface="宋体" panose="02010600030101010101" pitchFamily="2" charset="-122"/>
              </a:rPr>
              <a:pPr fontAlgn="base">
                <a:spcBef>
                  <a:spcPct val="0"/>
                </a:spcBef>
                <a:spcAft>
                  <a:spcPct val="0"/>
                </a:spcAft>
              </a:pPr>
              <a:t>10</a:t>
            </a:fld>
            <a:endParaRPr lang="zh-CN" altLang="en-US" smtClean="0">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xmlns="" val="6532265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zh-CN" altLang="en-US" smtClean="0"/>
              <a:t>模板来自于 </a:t>
            </a:r>
            <a:r>
              <a:rPr lang="en-US" altLang="zh-CN" smtClean="0"/>
              <a:t>http://meihua.docer.com/</a:t>
            </a:r>
            <a:endParaRPr lang="zh-CN" altLang="en-US" smtClean="0"/>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Narrow" pitchFamily="34" charset="0"/>
                <a:ea typeface="微软雅黑" panose="020B0503020204020204" pitchFamily="34" charset="-122"/>
              </a:defRPr>
            </a:lvl1pPr>
            <a:lvl2pPr marL="742950" indent="-285750">
              <a:defRPr>
                <a:solidFill>
                  <a:schemeClr val="tx1"/>
                </a:solidFill>
                <a:latin typeface="Arial Narrow" pitchFamily="34" charset="0"/>
                <a:ea typeface="微软雅黑" panose="020B0503020204020204" pitchFamily="34" charset="-122"/>
              </a:defRPr>
            </a:lvl2pPr>
            <a:lvl3pPr marL="1143000" indent="-228600">
              <a:defRPr>
                <a:solidFill>
                  <a:schemeClr val="tx1"/>
                </a:solidFill>
                <a:latin typeface="Arial Narrow" pitchFamily="34" charset="0"/>
                <a:ea typeface="微软雅黑" panose="020B0503020204020204" pitchFamily="34" charset="-122"/>
              </a:defRPr>
            </a:lvl3pPr>
            <a:lvl4pPr marL="1600200" indent="-228600">
              <a:defRPr>
                <a:solidFill>
                  <a:schemeClr val="tx1"/>
                </a:solidFill>
                <a:latin typeface="Arial Narrow" pitchFamily="34" charset="0"/>
                <a:ea typeface="微软雅黑" panose="020B0503020204020204" pitchFamily="34" charset="-122"/>
              </a:defRPr>
            </a:lvl4pPr>
            <a:lvl5pPr marL="2057400" indent="-228600">
              <a:defRPr>
                <a:solidFill>
                  <a:schemeClr val="tx1"/>
                </a:solidFill>
                <a:latin typeface="Arial Narrow"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Narrow"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Narrow"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Narrow"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Narrow" pitchFamily="34" charset="0"/>
                <a:ea typeface="微软雅黑" panose="020B0503020204020204" pitchFamily="34" charset="-122"/>
              </a:defRPr>
            </a:lvl9pPr>
          </a:lstStyle>
          <a:p>
            <a:pPr fontAlgn="base">
              <a:spcBef>
                <a:spcPct val="0"/>
              </a:spcBef>
              <a:spcAft>
                <a:spcPct val="0"/>
              </a:spcAft>
            </a:pPr>
            <a:fld id="{F7662D0F-47BF-40D0-8367-A2F8855BE4CA}" type="slidenum">
              <a:rPr lang="zh-CN" altLang="en-US" smtClean="0">
                <a:latin typeface="Calibri" panose="020F0502020204030204" pitchFamily="34" charset="0"/>
                <a:ea typeface="宋体" panose="02010600030101010101" pitchFamily="2" charset="-122"/>
              </a:rPr>
              <a:pPr fontAlgn="base">
                <a:spcBef>
                  <a:spcPct val="0"/>
                </a:spcBef>
                <a:spcAft>
                  <a:spcPct val="0"/>
                </a:spcAft>
              </a:pPr>
              <a:t>21</a:t>
            </a:fld>
            <a:endParaRPr lang="zh-CN" altLang="en-US" smtClean="0">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xmlns="" val="6532265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zh-CN" altLang="en-US" smtClean="0"/>
              <a:t>模板来自于 </a:t>
            </a:r>
            <a:r>
              <a:rPr lang="en-US" altLang="zh-CN" smtClean="0"/>
              <a:t>http://meihua.docer.com/</a:t>
            </a:r>
            <a:endParaRPr lang="zh-CN" altLang="en-US" smtClean="0"/>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Narrow" pitchFamily="34" charset="0"/>
                <a:ea typeface="微软雅黑" panose="020B0503020204020204" pitchFamily="34" charset="-122"/>
              </a:defRPr>
            </a:lvl1pPr>
            <a:lvl2pPr marL="742950" indent="-285750">
              <a:defRPr>
                <a:solidFill>
                  <a:schemeClr val="tx1"/>
                </a:solidFill>
                <a:latin typeface="Arial Narrow" pitchFamily="34" charset="0"/>
                <a:ea typeface="微软雅黑" panose="020B0503020204020204" pitchFamily="34" charset="-122"/>
              </a:defRPr>
            </a:lvl2pPr>
            <a:lvl3pPr marL="1143000" indent="-228600">
              <a:defRPr>
                <a:solidFill>
                  <a:schemeClr val="tx1"/>
                </a:solidFill>
                <a:latin typeface="Arial Narrow" pitchFamily="34" charset="0"/>
                <a:ea typeface="微软雅黑" panose="020B0503020204020204" pitchFamily="34" charset="-122"/>
              </a:defRPr>
            </a:lvl3pPr>
            <a:lvl4pPr marL="1600200" indent="-228600">
              <a:defRPr>
                <a:solidFill>
                  <a:schemeClr val="tx1"/>
                </a:solidFill>
                <a:latin typeface="Arial Narrow" pitchFamily="34" charset="0"/>
                <a:ea typeface="微软雅黑" panose="020B0503020204020204" pitchFamily="34" charset="-122"/>
              </a:defRPr>
            </a:lvl4pPr>
            <a:lvl5pPr marL="2057400" indent="-228600">
              <a:defRPr>
                <a:solidFill>
                  <a:schemeClr val="tx1"/>
                </a:solidFill>
                <a:latin typeface="Arial Narrow"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Narrow"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Narrow"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Narrow"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Narrow" pitchFamily="34" charset="0"/>
                <a:ea typeface="微软雅黑" panose="020B0503020204020204" pitchFamily="34" charset="-122"/>
              </a:defRPr>
            </a:lvl9pPr>
          </a:lstStyle>
          <a:p>
            <a:pPr fontAlgn="base">
              <a:spcBef>
                <a:spcPct val="0"/>
              </a:spcBef>
              <a:spcAft>
                <a:spcPct val="0"/>
              </a:spcAft>
            </a:pPr>
            <a:fld id="{F7662D0F-47BF-40D0-8367-A2F8855BE4CA}" type="slidenum">
              <a:rPr lang="zh-CN" altLang="en-US" smtClean="0">
                <a:latin typeface="Calibri" panose="020F0502020204030204" pitchFamily="34" charset="0"/>
                <a:ea typeface="宋体" panose="02010600030101010101" pitchFamily="2" charset="-122"/>
              </a:rPr>
              <a:pPr fontAlgn="base">
                <a:spcBef>
                  <a:spcPct val="0"/>
                </a:spcBef>
                <a:spcAft>
                  <a:spcPct val="0"/>
                </a:spcAft>
              </a:pPr>
              <a:t>28</a:t>
            </a:fld>
            <a:endParaRPr lang="zh-CN" altLang="en-US" smtClean="0">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xmlns="" val="6532265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lnSpc>
                <a:spcPct val="120000"/>
              </a:lnSpc>
              <a:buClr>
                <a:srgbClr val="FF9900"/>
              </a:buClr>
              <a:buSzPct val="80000"/>
              <a:buFont typeface="Wingdings" pitchFamily="2" charset="2"/>
              <a:buChar char="n"/>
            </a:pPr>
            <a:endParaRPr lang="zh-CN" altLang="en-US"/>
          </a:p>
        </p:txBody>
      </p:sp>
      <p:sp>
        <p:nvSpPr>
          <p:cNvPr id="4" name="灯片编号占位符 3"/>
          <p:cNvSpPr>
            <a:spLocks noGrp="1"/>
          </p:cNvSpPr>
          <p:nvPr>
            <p:ph type="sldNum" sz="quarter" idx="10"/>
          </p:nvPr>
        </p:nvSpPr>
        <p:spPr/>
        <p:txBody>
          <a:bodyPr/>
          <a:lstStyle/>
          <a:p>
            <a:pPr>
              <a:defRPr/>
            </a:pPr>
            <a:fld id="{821E5C30-E190-4329-9E29-83E1D3048E69}" type="slidenum">
              <a:rPr lang="zh-CN" altLang="en-US" smtClean="0"/>
              <a:pPr>
                <a:defRPr/>
              </a:pPr>
              <a:t>30</a:t>
            </a:fld>
            <a:endParaRPr lang="en-US" altLang="zh-CN"/>
          </a:p>
        </p:txBody>
      </p:sp>
    </p:spTree>
    <p:extLst>
      <p:ext uri="{BB962C8B-B14F-4D97-AF65-F5344CB8AC3E}">
        <p14:creationId xmlns:p14="http://schemas.microsoft.com/office/powerpoint/2010/main" xmlns="" val="112336557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image" Target="../media/image16.png"/><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Master" Target="../slideMasters/slideMaster1.xml"/><Relationship Id="rId6" Type="http://schemas.microsoft.com/office/2007/relationships/hdphoto" Target="../media/hdphoto1.wdp"/><Relationship Id="rId5" Type="http://schemas.openxmlformats.org/officeDocument/2006/relationships/image" Target="../media/image9.png"/><Relationship Id="rId4" Type="http://schemas.openxmlformats.org/officeDocument/2006/relationships/image" Target="../media/image8.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4" name="Text Placeholder 6"/>
          <p:cNvSpPr>
            <a:spLocks noGrp="1"/>
          </p:cNvSpPr>
          <p:nvPr>
            <p:ph type="body" sz="quarter" idx="10" hasCustomPrompt="1"/>
          </p:nvPr>
        </p:nvSpPr>
        <p:spPr>
          <a:xfrm>
            <a:off x="799119" y="3657605"/>
            <a:ext cx="7683914" cy="1033983"/>
          </a:xfr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0000" b="0" i="1" u="none" strike="noStrike" kern="1200" cap="none" spc="-642" normalizeH="0" baseline="0" noProof="0" dirty="0" smtClean="0">
                <a:ln w="11430"/>
                <a:solidFill>
                  <a:schemeClr val="accent1">
                    <a:alpha val="99000"/>
                  </a:schemeClr>
                </a:solidFill>
                <a:effectLst/>
                <a:uLnTx/>
                <a:uFillTx/>
                <a:latin typeface="+mj-lt"/>
                <a:ea typeface="+mn-ea"/>
                <a:cs typeface="+mn-cs"/>
              </a:defRPr>
            </a:lvl1pPr>
          </a:lstStyle>
          <a:p>
            <a:pPr lvl="0"/>
            <a:r>
              <a:rPr lang="en-US" dirty="0" smtClean="0"/>
              <a:t>click to…</a:t>
            </a:r>
          </a:p>
        </p:txBody>
      </p:sp>
      <p:sp>
        <p:nvSpPr>
          <p:cNvPr id="5" name="Title 1"/>
          <p:cNvSpPr>
            <a:spLocks noGrp="1"/>
          </p:cNvSpPr>
          <p:nvPr>
            <p:ph type="ctrTitle"/>
          </p:nvPr>
        </p:nvSpPr>
        <p:spPr>
          <a:xfrm>
            <a:off x="627623" y="1823282"/>
            <a:ext cx="6994362" cy="1142621"/>
          </a:xfrm>
        </p:spPr>
        <p:txBody>
          <a:bodyPr anchor="ctr" anchorCtr="0">
            <a:noAutofit/>
          </a:bodyPr>
          <a:lstStyle>
            <a:lvl1pPr>
              <a:lnSpc>
                <a:spcPct val="90000"/>
              </a:lnSpc>
              <a:defRPr sz="4800"/>
            </a:lvl1pPr>
          </a:lstStyle>
          <a:p>
            <a:r>
              <a:rPr lang="en-US" smtClean="0"/>
              <a:t>Click to edit Master title style</a:t>
            </a:r>
            <a:endParaRPr lang="en-US" dirty="0"/>
          </a:p>
        </p:txBody>
      </p:sp>
      <p:sp>
        <p:nvSpPr>
          <p:cNvPr id="6" name="Subtitle 2"/>
          <p:cNvSpPr>
            <a:spLocks noGrp="1"/>
          </p:cNvSpPr>
          <p:nvPr>
            <p:ph type="subTitle" idx="1"/>
          </p:nvPr>
        </p:nvSpPr>
        <p:spPr>
          <a:xfrm>
            <a:off x="627639" y="3143270"/>
            <a:ext cx="6994363" cy="346249"/>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6976" indent="0" algn="ctr">
              <a:buNone/>
              <a:defRPr>
                <a:solidFill>
                  <a:schemeClr val="tx1">
                    <a:tint val="75000"/>
                  </a:schemeClr>
                </a:solidFill>
              </a:defRPr>
            </a:lvl2pPr>
            <a:lvl3pPr marL="913952" indent="0" algn="ctr">
              <a:buNone/>
              <a:defRPr>
                <a:solidFill>
                  <a:schemeClr val="tx1">
                    <a:tint val="75000"/>
                  </a:schemeClr>
                </a:solidFill>
              </a:defRPr>
            </a:lvl3pPr>
            <a:lvl4pPr marL="1370928" indent="0" algn="ctr">
              <a:buNone/>
              <a:defRPr>
                <a:solidFill>
                  <a:schemeClr val="tx1">
                    <a:tint val="75000"/>
                  </a:schemeClr>
                </a:solidFill>
              </a:defRPr>
            </a:lvl4pPr>
            <a:lvl5pPr marL="1827904" indent="0" algn="ctr">
              <a:buNone/>
              <a:defRPr>
                <a:solidFill>
                  <a:schemeClr val="tx1">
                    <a:tint val="75000"/>
                  </a:schemeClr>
                </a:solidFill>
              </a:defRPr>
            </a:lvl5pPr>
            <a:lvl6pPr marL="2284880" indent="0" algn="ctr">
              <a:buNone/>
              <a:defRPr>
                <a:solidFill>
                  <a:schemeClr val="tx1">
                    <a:tint val="75000"/>
                  </a:schemeClr>
                </a:solidFill>
              </a:defRPr>
            </a:lvl6pPr>
            <a:lvl7pPr marL="2741856" indent="0" algn="ctr">
              <a:buNone/>
              <a:defRPr>
                <a:solidFill>
                  <a:schemeClr val="tx1">
                    <a:tint val="75000"/>
                  </a:schemeClr>
                </a:solidFill>
              </a:defRPr>
            </a:lvl7pPr>
            <a:lvl8pPr marL="3198832" indent="0" algn="ctr">
              <a:buNone/>
              <a:defRPr>
                <a:solidFill>
                  <a:schemeClr val="tx1">
                    <a:tint val="75000"/>
                  </a:schemeClr>
                </a:solidFill>
              </a:defRPr>
            </a:lvl8pPr>
            <a:lvl9pPr marL="3655809"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xmlns="" val="1301297370"/>
      </p:ext>
    </p:extLst>
  </p:cSld>
  <p:clrMapOvr>
    <a:masterClrMapping/>
  </p:clrMapOvr>
  <p:transition>
    <p:cut/>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7823"/>
            <a:ext cx="7772400" cy="620683"/>
          </a:xfrm>
        </p:spPr>
        <p:txBody>
          <a:bodyPr/>
          <a:lstStyle/>
          <a:p>
            <a:r>
              <a:rPr kumimoji="1" lang="zh-CN" altLang="en-US" smtClean="0"/>
              <a:t>单击此处编辑母版标题样式</a:t>
            </a:r>
            <a:endParaRPr kumimoji="1" lang="zh-CN" altLang="en-US"/>
          </a:p>
        </p:txBody>
      </p:sp>
      <p:sp>
        <p:nvSpPr>
          <p:cNvPr id="3" name="副标题 2"/>
          <p:cNvSpPr>
            <a:spLocks noGrp="1"/>
          </p:cNvSpPr>
          <p:nvPr>
            <p:ph type="subTitle" idx="1"/>
          </p:nvPr>
        </p:nvSpPr>
        <p:spPr>
          <a:xfrm>
            <a:off x="1371600" y="2914650"/>
            <a:ext cx="6400800" cy="451406"/>
          </a:xfrm>
        </p:spPr>
        <p:txBody>
          <a:bodyPr/>
          <a:lstStyle>
            <a:lvl1pPr marL="0" indent="0" algn="ctr">
              <a:buNone/>
              <a:defRPr>
                <a:solidFill>
                  <a:schemeClr val="tx1">
                    <a:tint val="75000"/>
                  </a:schemeClr>
                </a:solidFill>
              </a:defRPr>
            </a:lvl1pPr>
            <a:lvl2pPr marL="456995" indent="0" algn="ctr">
              <a:buNone/>
              <a:defRPr>
                <a:solidFill>
                  <a:schemeClr val="tx1">
                    <a:tint val="75000"/>
                  </a:schemeClr>
                </a:solidFill>
              </a:defRPr>
            </a:lvl2pPr>
            <a:lvl3pPr marL="913988" indent="0" algn="ctr">
              <a:buNone/>
              <a:defRPr>
                <a:solidFill>
                  <a:schemeClr val="tx1">
                    <a:tint val="75000"/>
                  </a:schemeClr>
                </a:solidFill>
              </a:defRPr>
            </a:lvl3pPr>
            <a:lvl4pPr marL="1370983" indent="0" algn="ctr">
              <a:buNone/>
              <a:defRPr>
                <a:solidFill>
                  <a:schemeClr val="tx1">
                    <a:tint val="75000"/>
                  </a:schemeClr>
                </a:solidFill>
              </a:defRPr>
            </a:lvl4pPr>
            <a:lvl5pPr marL="1827977" indent="0" algn="ctr">
              <a:buNone/>
              <a:defRPr>
                <a:solidFill>
                  <a:schemeClr val="tx1">
                    <a:tint val="75000"/>
                  </a:schemeClr>
                </a:solidFill>
              </a:defRPr>
            </a:lvl5pPr>
            <a:lvl6pPr marL="2284971" indent="0" algn="ctr">
              <a:buNone/>
              <a:defRPr>
                <a:solidFill>
                  <a:schemeClr val="tx1">
                    <a:tint val="75000"/>
                  </a:schemeClr>
                </a:solidFill>
              </a:defRPr>
            </a:lvl6pPr>
            <a:lvl7pPr marL="2741966" indent="0" algn="ctr">
              <a:buNone/>
              <a:defRPr>
                <a:solidFill>
                  <a:schemeClr val="tx1">
                    <a:tint val="75000"/>
                  </a:schemeClr>
                </a:solidFill>
              </a:defRPr>
            </a:lvl7pPr>
            <a:lvl8pPr marL="3198960" indent="0" algn="ctr">
              <a:buNone/>
              <a:defRPr>
                <a:solidFill>
                  <a:schemeClr val="tx1">
                    <a:tint val="75000"/>
                  </a:schemeClr>
                </a:solidFill>
              </a:defRPr>
            </a:lvl8pPr>
            <a:lvl9pPr marL="3655954" indent="0" algn="ctr">
              <a:buNone/>
              <a:defRPr>
                <a:solidFill>
                  <a:schemeClr val="tx1">
                    <a:tint val="75000"/>
                  </a:schemeClr>
                </a:solidFill>
              </a:defRPr>
            </a:lvl9pPr>
          </a:lstStyle>
          <a:p>
            <a:r>
              <a:rPr kumimoji="1" lang="zh-CN" altLang="en-US" smtClean="0"/>
              <a:t>单击此处编辑母版副标题样式</a:t>
            </a:r>
            <a:endParaRPr kumimoji="1" lang="zh-CN" altLang="en-US"/>
          </a:p>
        </p:txBody>
      </p:sp>
      <p:sp>
        <p:nvSpPr>
          <p:cNvPr id="4" name="日期占位符 3"/>
          <p:cNvSpPr>
            <a:spLocks noGrp="1"/>
          </p:cNvSpPr>
          <p:nvPr>
            <p:ph type="dt" sz="half" idx="10"/>
          </p:nvPr>
        </p:nvSpPr>
        <p:spPr>
          <a:xfrm>
            <a:off x="457200" y="4767267"/>
            <a:ext cx="2133600" cy="273844"/>
          </a:xfrm>
          <a:prstGeom prst="rect">
            <a:avLst/>
          </a:prstGeom>
        </p:spPr>
        <p:txBody>
          <a:bodyPr lIns="91399" tIns="45700" rIns="91399" bIns="45700"/>
          <a:lstStyle/>
          <a:p>
            <a:pPr defTabSz="456995" fontAlgn="auto">
              <a:spcBef>
                <a:spcPts val="0"/>
              </a:spcBef>
              <a:spcAft>
                <a:spcPts val="0"/>
              </a:spcAft>
            </a:pPr>
            <a:fld id="{DB3A4E1C-E9B2-694C-A022-42A7AFB10CA1}" type="datetimeFigureOut">
              <a:rPr kumimoji="1" lang="zh-CN" altLang="en-US" smtClean="0">
                <a:solidFill>
                  <a:prstClr val="white"/>
                </a:solidFill>
                <a:latin typeface="Arial"/>
                <a:ea typeface="黑体"/>
              </a:rPr>
              <a:pPr defTabSz="456995" fontAlgn="auto">
                <a:spcBef>
                  <a:spcPts val="0"/>
                </a:spcBef>
                <a:spcAft>
                  <a:spcPts val="0"/>
                </a:spcAft>
              </a:pPr>
              <a:t>2018/8/15</a:t>
            </a:fld>
            <a:endParaRPr kumimoji="1" lang="zh-CN" altLang="en-US">
              <a:solidFill>
                <a:prstClr val="white"/>
              </a:solidFill>
              <a:latin typeface="Arial"/>
              <a:ea typeface="黑体"/>
            </a:endParaRPr>
          </a:p>
        </p:txBody>
      </p:sp>
      <p:sp>
        <p:nvSpPr>
          <p:cNvPr id="5" name="页脚占位符 4"/>
          <p:cNvSpPr>
            <a:spLocks noGrp="1"/>
          </p:cNvSpPr>
          <p:nvPr>
            <p:ph type="ftr" sz="quarter" idx="11"/>
          </p:nvPr>
        </p:nvSpPr>
        <p:spPr>
          <a:xfrm>
            <a:off x="3124201" y="4767267"/>
            <a:ext cx="2895600" cy="273844"/>
          </a:xfrm>
          <a:prstGeom prst="rect">
            <a:avLst/>
          </a:prstGeom>
        </p:spPr>
        <p:txBody>
          <a:bodyPr lIns="91399" tIns="45700" rIns="91399" bIns="45700"/>
          <a:lstStyle/>
          <a:p>
            <a:pPr defTabSz="456995" fontAlgn="auto">
              <a:spcBef>
                <a:spcPts val="0"/>
              </a:spcBef>
              <a:spcAft>
                <a:spcPts val="0"/>
              </a:spcAft>
            </a:pPr>
            <a:endParaRPr kumimoji="1" lang="zh-CN" altLang="en-US">
              <a:solidFill>
                <a:prstClr val="white"/>
              </a:solidFill>
              <a:latin typeface="Arial"/>
              <a:ea typeface="黑体"/>
            </a:endParaRPr>
          </a:p>
        </p:txBody>
      </p:sp>
      <p:sp>
        <p:nvSpPr>
          <p:cNvPr id="6" name="幻灯片编号占位符 5"/>
          <p:cNvSpPr>
            <a:spLocks noGrp="1"/>
          </p:cNvSpPr>
          <p:nvPr>
            <p:ph type="sldNum" sz="quarter" idx="12"/>
          </p:nvPr>
        </p:nvSpPr>
        <p:spPr>
          <a:xfrm>
            <a:off x="6553201" y="4767267"/>
            <a:ext cx="2133600" cy="273844"/>
          </a:xfrm>
          <a:prstGeom prst="rect">
            <a:avLst/>
          </a:prstGeom>
        </p:spPr>
        <p:txBody>
          <a:bodyPr lIns="91399" tIns="45700" rIns="91399" bIns="45700"/>
          <a:lstStyle/>
          <a:p>
            <a:pPr defTabSz="456995" fontAlgn="auto">
              <a:spcBef>
                <a:spcPts val="0"/>
              </a:spcBef>
              <a:spcAft>
                <a:spcPts val="0"/>
              </a:spcAft>
            </a:pPr>
            <a:fld id="{4934809B-8BB4-0442-9D24-24FA8E6C8EC2}" type="slidenum">
              <a:rPr kumimoji="1" lang="zh-CN" altLang="en-US" smtClean="0">
                <a:solidFill>
                  <a:prstClr val="white"/>
                </a:solidFill>
                <a:latin typeface="Arial"/>
                <a:ea typeface="黑体"/>
              </a:rPr>
              <a:pPr defTabSz="456995" fontAlgn="auto">
                <a:spcBef>
                  <a:spcPts val="0"/>
                </a:spcBef>
                <a:spcAft>
                  <a:spcPts val="0"/>
                </a:spcAft>
              </a:pPr>
              <a:t>‹#›</a:t>
            </a:fld>
            <a:endParaRPr kumimoji="1" lang="zh-CN" altLang="en-US">
              <a:solidFill>
                <a:prstClr val="white"/>
              </a:solidFill>
              <a:latin typeface="Arial"/>
              <a:ea typeface="黑体"/>
            </a:endParaRPr>
          </a:p>
        </p:txBody>
      </p:sp>
    </p:spTree>
    <p:extLst>
      <p:ext uri="{BB962C8B-B14F-4D97-AF65-F5344CB8AC3E}">
        <p14:creationId xmlns:p14="http://schemas.microsoft.com/office/powerpoint/2010/main" xmlns="" val="628994103"/>
      </p:ext>
    </p:extLst>
  </p:cSld>
  <p:clrMapOvr>
    <a:masterClrMapping/>
  </p:clrMapOvr>
  <p:transition>
    <p:cut/>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8" descr="PPT封面V4"/>
          <p:cNvPicPr>
            <a:picLocks noChangeAspect="1" noChangeArrowheads="1"/>
          </p:cNvPicPr>
          <p:nvPr userDrawn="1"/>
        </p:nvPicPr>
        <p:blipFill>
          <a:blip r:embed="rId2" cstate="print"/>
          <a:srcRect/>
          <a:stretch>
            <a:fillRect/>
          </a:stretch>
        </p:blipFill>
        <p:spPr bwMode="auto">
          <a:xfrm>
            <a:off x="0" y="13"/>
            <a:ext cx="9144000" cy="5144691"/>
          </a:xfrm>
          <a:prstGeom prst="rect">
            <a:avLst/>
          </a:prstGeom>
          <a:noFill/>
          <a:ln w="9525">
            <a:noFill/>
            <a:miter lim="800000"/>
            <a:headEnd/>
            <a:tailEnd/>
          </a:ln>
        </p:spPr>
      </p:pic>
      <p:sp>
        <p:nvSpPr>
          <p:cNvPr id="5" name="Text Box 57"/>
          <p:cNvSpPr txBox="1">
            <a:spLocks noChangeArrowheads="1"/>
          </p:cNvSpPr>
          <p:nvPr/>
        </p:nvSpPr>
        <p:spPr bwMode="auto">
          <a:xfrm>
            <a:off x="250827" y="4839901"/>
            <a:ext cx="2959604" cy="246185"/>
          </a:xfrm>
          <a:prstGeom prst="rect">
            <a:avLst/>
          </a:prstGeom>
          <a:noFill/>
          <a:ln w="9525" algn="ctr">
            <a:noFill/>
            <a:miter lim="800000"/>
            <a:headEnd/>
            <a:tailEnd/>
          </a:ln>
          <a:effectLst/>
        </p:spPr>
        <p:txBody>
          <a:bodyPr wrap="none" lIns="91404" tIns="45702" rIns="91404" bIns="45702">
            <a:spAutoFit/>
          </a:bodyPr>
          <a:lstStyle/>
          <a:p>
            <a:pPr>
              <a:defRPr/>
            </a:pPr>
            <a:r>
              <a:rPr lang="en-US" altLang="zh-CN" sz="1000">
                <a:solidFill>
                  <a:srgbClr val="777777"/>
                </a:solidFill>
                <a:latin typeface="微软雅黑" pitchFamily="34" charset="-122"/>
                <a:ea typeface="微软雅黑" pitchFamily="34" charset="-122"/>
              </a:rPr>
              <a:t> </a:t>
            </a:r>
            <a:r>
              <a:rPr lang="zh-CN" altLang="en-US" sz="1000">
                <a:solidFill>
                  <a:srgbClr val="777777"/>
                </a:solidFill>
                <a:latin typeface="微软雅黑" pitchFamily="34" charset="-122"/>
                <a:ea typeface="微软雅黑" pitchFamily="34" charset="-122"/>
              </a:rPr>
              <a:t>版权所有 </a:t>
            </a:r>
            <a:r>
              <a:rPr lang="en-US" altLang="zh-CN" sz="1000">
                <a:solidFill>
                  <a:srgbClr val="777777"/>
                </a:solidFill>
                <a:latin typeface="微软雅黑" pitchFamily="34" charset="-122"/>
                <a:ea typeface="微软雅黑" pitchFamily="34" charset="-122"/>
              </a:rPr>
              <a:t>©1993-2011 </a:t>
            </a:r>
            <a:r>
              <a:rPr lang="zh-CN" altLang="en-US" sz="1000">
                <a:solidFill>
                  <a:srgbClr val="777777"/>
                </a:solidFill>
                <a:latin typeface="微软雅黑" pitchFamily="34" charset="-122"/>
                <a:ea typeface="微软雅黑" pitchFamily="34" charset="-122"/>
              </a:rPr>
              <a:t>金蝶软件</a:t>
            </a:r>
            <a:r>
              <a:rPr lang="en-US" altLang="zh-CN" sz="1000">
                <a:solidFill>
                  <a:srgbClr val="777777"/>
                </a:solidFill>
                <a:latin typeface="微软雅黑" pitchFamily="34" charset="-122"/>
                <a:ea typeface="微软雅黑" pitchFamily="34" charset="-122"/>
              </a:rPr>
              <a:t>(</a:t>
            </a:r>
            <a:r>
              <a:rPr lang="zh-CN" altLang="en-US" sz="1000">
                <a:solidFill>
                  <a:srgbClr val="777777"/>
                </a:solidFill>
                <a:latin typeface="微软雅黑" pitchFamily="34" charset="-122"/>
                <a:ea typeface="微软雅黑" pitchFamily="34" charset="-122"/>
              </a:rPr>
              <a:t>中国</a:t>
            </a:r>
            <a:r>
              <a:rPr lang="en-US" altLang="zh-CN" sz="1000">
                <a:solidFill>
                  <a:srgbClr val="777777"/>
                </a:solidFill>
                <a:latin typeface="微软雅黑" pitchFamily="34" charset="-122"/>
                <a:ea typeface="微软雅黑" pitchFamily="34" charset="-122"/>
              </a:rPr>
              <a:t>)</a:t>
            </a:r>
            <a:r>
              <a:rPr lang="zh-CN" altLang="en-US" sz="1000">
                <a:solidFill>
                  <a:srgbClr val="777777"/>
                </a:solidFill>
                <a:latin typeface="微软雅黑" pitchFamily="34" charset="-122"/>
                <a:ea typeface="微软雅黑" pitchFamily="34" charset="-122"/>
              </a:rPr>
              <a:t>有限公司</a:t>
            </a:r>
          </a:p>
        </p:txBody>
      </p:sp>
      <p:sp>
        <p:nvSpPr>
          <p:cNvPr id="6" name="Line 58"/>
          <p:cNvSpPr>
            <a:spLocks noChangeShapeType="1"/>
          </p:cNvSpPr>
          <p:nvPr/>
        </p:nvSpPr>
        <p:spPr bwMode="auto">
          <a:xfrm>
            <a:off x="395312" y="4786313"/>
            <a:ext cx="8340725" cy="0"/>
          </a:xfrm>
          <a:prstGeom prst="line">
            <a:avLst/>
          </a:prstGeom>
          <a:noFill/>
          <a:ln w="9525">
            <a:solidFill>
              <a:srgbClr val="808080"/>
            </a:solidFill>
            <a:round/>
            <a:headEnd/>
            <a:tailEnd/>
          </a:ln>
          <a:effectLst/>
        </p:spPr>
        <p:txBody>
          <a:bodyPr lIns="91404" tIns="45702" rIns="91404" bIns="45702"/>
          <a:lstStyle/>
          <a:p>
            <a:pPr>
              <a:defRPr/>
            </a:pPr>
            <a:endParaRPr lang="zh-CN" altLang="en-US" sz="2000">
              <a:solidFill>
                <a:srgbClr val="000000"/>
              </a:solidFill>
              <a:latin typeface="宋体" pitchFamily="2" charset="-122"/>
            </a:endParaRPr>
          </a:p>
        </p:txBody>
      </p:sp>
      <p:sp>
        <p:nvSpPr>
          <p:cNvPr id="7" name="Rectangle 59"/>
          <p:cNvSpPr>
            <a:spLocks noChangeArrowheads="1"/>
          </p:cNvSpPr>
          <p:nvPr/>
        </p:nvSpPr>
        <p:spPr bwMode="auto">
          <a:xfrm>
            <a:off x="8315325" y="4839892"/>
            <a:ext cx="577850" cy="208359"/>
          </a:xfrm>
          <a:prstGeom prst="rect">
            <a:avLst/>
          </a:prstGeom>
          <a:noFill/>
          <a:ln w="9525">
            <a:noFill/>
            <a:miter lim="800000"/>
            <a:headEnd/>
            <a:tailEnd/>
          </a:ln>
          <a:effectLst/>
        </p:spPr>
        <p:txBody>
          <a:bodyPr lIns="91404" tIns="45702" rIns="91404" bIns="45702"/>
          <a:lstStyle/>
          <a:p>
            <a:pPr algn="ctr">
              <a:defRPr/>
            </a:pPr>
            <a:r>
              <a:rPr kumimoji="1" lang="en-US" altLang="zh-CN" sz="1200" b="1">
                <a:solidFill>
                  <a:srgbClr val="777777"/>
                </a:solidFill>
                <a:latin typeface="微软雅黑" pitchFamily="34" charset="-122"/>
              </a:rPr>
              <a:t>P</a:t>
            </a:r>
            <a:fld id="{AB12CECC-C3AE-4895-8410-0F7943B9FE22}" type="slidenum">
              <a:rPr kumimoji="1" lang="en-US" altLang="zh-TW" sz="1200" b="1">
                <a:solidFill>
                  <a:srgbClr val="777777"/>
                </a:solidFill>
                <a:latin typeface="微软雅黑" pitchFamily="34" charset="-122"/>
              </a:rPr>
              <a:pPr algn="ctr">
                <a:defRPr/>
              </a:pPr>
              <a:t>‹#›</a:t>
            </a:fld>
            <a:endParaRPr kumimoji="1" lang="en-US" altLang="zh-TW" sz="1200" b="1">
              <a:solidFill>
                <a:srgbClr val="777777"/>
              </a:solidFill>
              <a:latin typeface="微软雅黑" pitchFamily="34" charset="-122"/>
            </a:endParaRPr>
          </a:p>
        </p:txBody>
      </p:sp>
      <p:sp>
        <p:nvSpPr>
          <p:cNvPr id="2" name="Rectangle 2"/>
          <p:cNvSpPr>
            <a:spLocks noGrp="1" noChangeArrowheads="1"/>
          </p:cNvSpPr>
          <p:nvPr>
            <p:ph type="title"/>
          </p:nvPr>
        </p:nvSpPr>
        <p:spPr>
          <a:xfrm>
            <a:off x="685800" y="1597834"/>
            <a:ext cx="7772400" cy="1102519"/>
          </a:xfrm>
        </p:spPr>
        <p:txBody>
          <a:bodyPr/>
          <a:lstStyle>
            <a:lvl1pPr>
              <a:defRPr smtClean="0">
                <a:effectLst/>
              </a:defRPr>
            </a:lvl1pPr>
          </a:lstStyle>
          <a:p>
            <a:r>
              <a:rPr lang="zh-CN" altLang="en-US" smtClean="0"/>
              <a:t>单击此处编辑母版标题样式</a:t>
            </a:r>
          </a:p>
        </p:txBody>
      </p:sp>
      <p:sp>
        <p:nvSpPr>
          <p:cNvPr id="24580" name="Rectangle 3"/>
          <p:cNvSpPr>
            <a:spLocks noGrp="1" noChangeArrowheads="1"/>
          </p:cNvSpPr>
          <p:nvPr>
            <p:ph type="subTitle" idx="1"/>
          </p:nvPr>
        </p:nvSpPr>
        <p:spPr>
          <a:xfrm>
            <a:off x="1371600" y="2914650"/>
            <a:ext cx="6400800" cy="1314450"/>
          </a:xfrm>
        </p:spPr>
        <p:txBody>
          <a:bodyPr/>
          <a:lstStyle>
            <a:lvl1pPr marL="0" indent="0" algn="ctr">
              <a:buFont typeface="Wingdings" pitchFamily="2" charset="2"/>
              <a:buNone/>
              <a:defRPr smtClean="0"/>
            </a:lvl1pPr>
          </a:lstStyle>
          <a:p>
            <a:r>
              <a:rPr lang="zh-CN" altLang="en-US" smtClean="0"/>
              <a:t>单击此处编辑母版副标题样式</a:t>
            </a:r>
          </a:p>
        </p:txBody>
      </p:sp>
    </p:spTree>
    <p:extLst>
      <p:ext uri="{BB962C8B-B14F-4D97-AF65-F5344CB8AC3E}">
        <p14:creationId xmlns:p14="http://schemas.microsoft.com/office/powerpoint/2010/main" xmlns="" val="2252742030"/>
      </p:ext>
    </p:extLst>
  </p:cSld>
  <p:clrMapOvr>
    <a:masterClrMapping/>
  </p:clrMapOvr>
  <p:transition>
    <p:cut/>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xmlns="" val="3084862265"/>
      </p:ext>
    </p:extLst>
  </p:cSld>
  <p:clrMapOvr>
    <a:masterClrMapping/>
  </p:clrMapOvr>
  <p:transition>
    <p:cut/>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5176"/>
            <a:ext cx="7772400" cy="1021556"/>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180035"/>
            <a:ext cx="7772400" cy="1125140"/>
          </a:xfrm>
        </p:spPr>
        <p:txBody>
          <a:bodyPr anchor="b"/>
          <a:lstStyle>
            <a:lvl1pPr marL="0" indent="0">
              <a:buNone/>
              <a:defRPr sz="2000"/>
            </a:lvl1pPr>
            <a:lvl2pPr marL="457018" indent="0">
              <a:buNone/>
              <a:defRPr sz="1800"/>
            </a:lvl2pPr>
            <a:lvl3pPr marL="914035" indent="0">
              <a:buNone/>
              <a:defRPr sz="1600"/>
            </a:lvl3pPr>
            <a:lvl4pPr marL="1371052" indent="0">
              <a:buNone/>
              <a:defRPr sz="1400"/>
            </a:lvl4pPr>
            <a:lvl5pPr marL="1828070" indent="0">
              <a:buNone/>
              <a:defRPr sz="1400"/>
            </a:lvl5pPr>
            <a:lvl6pPr marL="2285088" indent="0">
              <a:buNone/>
              <a:defRPr sz="1400"/>
            </a:lvl6pPr>
            <a:lvl7pPr marL="2742106" indent="0">
              <a:buNone/>
              <a:defRPr sz="1400"/>
            </a:lvl7pPr>
            <a:lvl8pPr marL="3199124" indent="0">
              <a:buNone/>
              <a:defRPr sz="1400"/>
            </a:lvl8pPr>
            <a:lvl9pPr marL="3656141" indent="0">
              <a:buNone/>
              <a:defRPr sz="1400"/>
            </a:lvl9pPr>
          </a:lstStyle>
          <a:p>
            <a:pPr lvl="0"/>
            <a:r>
              <a:rPr lang="zh-CN" altLang="en-US" smtClean="0"/>
              <a:t>单击此处编辑母版文本样式</a:t>
            </a:r>
          </a:p>
        </p:txBody>
      </p:sp>
    </p:spTree>
    <p:extLst>
      <p:ext uri="{BB962C8B-B14F-4D97-AF65-F5344CB8AC3E}">
        <p14:creationId xmlns:p14="http://schemas.microsoft.com/office/powerpoint/2010/main" xmlns="" val="347434778"/>
      </p:ext>
    </p:extLst>
  </p:cSld>
  <p:clrMapOvr>
    <a:masterClrMapping/>
  </p:clrMapOvr>
  <p:transition>
    <p:cut/>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395302" y="627462"/>
            <a:ext cx="4135437" cy="382547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83142" y="627462"/>
            <a:ext cx="4137025" cy="382547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xmlns="" val="3407217491"/>
      </p:ext>
    </p:extLst>
  </p:cSld>
  <p:clrMapOvr>
    <a:masterClrMapping/>
  </p:clrMapOvr>
  <p:transition>
    <p:cut/>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8"/>
            <a:ext cx="8229600" cy="85725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151335"/>
            <a:ext cx="4040188" cy="479822"/>
          </a:xfrm>
        </p:spPr>
        <p:txBody>
          <a:bodyPr anchor="b"/>
          <a:lstStyle>
            <a:lvl1pPr marL="0" indent="0">
              <a:buNone/>
              <a:defRPr sz="2400" b="1"/>
            </a:lvl1pPr>
            <a:lvl2pPr marL="457018" indent="0">
              <a:buNone/>
              <a:defRPr sz="2000" b="1"/>
            </a:lvl2pPr>
            <a:lvl3pPr marL="914035" indent="0">
              <a:buNone/>
              <a:defRPr sz="1800" b="1"/>
            </a:lvl3pPr>
            <a:lvl4pPr marL="1371052" indent="0">
              <a:buNone/>
              <a:defRPr sz="1600" b="1"/>
            </a:lvl4pPr>
            <a:lvl5pPr marL="1828070" indent="0">
              <a:buNone/>
              <a:defRPr sz="1600" b="1"/>
            </a:lvl5pPr>
            <a:lvl6pPr marL="2285088" indent="0">
              <a:buNone/>
              <a:defRPr sz="1600" b="1"/>
            </a:lvl6pPr>
            <a:lvl7pPr marL="2742106" indent="0">
              <a:buNone/>
              <a:defRPr sz="1600" b="1"/>
            </a:lvl7pPr>
            <a:lvl8pPr marL="3199124" indent="0">
              <a:buNone/>
              <a:defRPr sz="1600" b="1"/>
            </a:lvl8pPr>
            <a:lvl9pPr marL="3656141"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33" y="1151335"/>
            <a:ext cx="4041775" cy="479822"/>
          </a:xfrm>
        </p:spPr>
        <p:txBody>
          <a:bodyPr anchor="b"/>
          <a:lstStyle>
            <a:lvl1pPr marL="0" indent="0">
              <a:buNone/>
              <a:defRPr sz="2400" b="1"/>
            </a:lvl1pPr>
            <a:lvl2pPr marL="457018" indent="0">
              <a:buNone/>
              <a:defRPr sz="2000" b="1"/>
            </a:lvl2pPr>
            <a:lvl3pPr marL="914035" indent="0">
              <a:buNone/>
              <a:defRPr sz="1800" b="1"/>
            </a:lvl3pPr>
            <a:lvl4pPr marL="1371052" indent="0">
              <a:buNone/>
              <a:defRPr sz="1600" b="1"/>
            </a:lvl4pPr>
            <a:lvl5pPr marL="1828070" indent="0">
              <a:buNone/>
              <a:defRPr sz="1600" b="1"/>
            </a:lvl5pPr>
            <a:lvl6pPr marL="2285088" indent="0">
              <a:buNone/>
              <a:defRPr sz="1600" b="1"/>
            </a:lvl6pPr>
            <a:lvl7pPr marL="2742106" indent="0">
              <a:buNone/>
              <a:defRPr sz="1600" b="1"/>
            </a:lvl7pPr>
            <a:lvl8pPr marL="3199124" indent="0">
              <a:buNone/>
              <a:defRPr sz="1600" b="1"/>
            </a:lvl8pPr>
            <a:lvl9pPr marL="3656141"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33"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xmlns="" val="2906854553"/>
      </p:ext>
    </p:extLst>
  </p:cSld>
  <p:clrMapOvr>
    <a:masterClrMapping/>
  </p:clrMapOvr>
  <p:transition>
    <p:cut/>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Tree>
    <p:extLst>
      <p:ext uri="{BB962C8B-B14F-4D97-AF65-F5344CB8AC3E}">
        <p14:creationId xmlns:p14="http://schemas.microsoft.com/office/powerpoint/2010/main" xmlns="" val="1288051089"/>
      </p:ext>
    </p:extLst>
  </p:cSld>
  <p:clrMapOvr>
    <a:masterClrMapping/>
  </p:clrMapOvr>
  <p:transition>
    <p:cut/>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1268073584"/>
      </p:ext>
    </p:extLst>
  </p:cSld>
  <p:clrMapOvr>
    <a:masterClrMapping/>
  </p:clrMapOvr>
  <p:transition>
    <p:cut/>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19" y="204787"/>
            <a:ext cx="3008313" cy="871538"/>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04789"/>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19" y="1076341"/>
            <a:ext cx="3008313" cy="3518297"/>
          </a:xfrm>
        </p:spPr>
        <p:txBody>
          <a:bodyPr/>
          <a:lstStyle>
            <a:lvl1pPr marL="0" indent="0">
              <a:buNone/>
              <a:defRPr sz="1400"/>
            </a:lvl1pPr>
            <a:lvl2pPr marL="457018" indent="0">
              <a:buNone/>
              <a:defRPr sz="1200"/>
            </a:lvl2pPr>
            <a:lvl3pPr marL="914035" indent="0">
              <a:buNone/>
              <a:defRPr sz="1000"/>
            </a:lvl3pPr>
            <a:lvl4pPr marL="1371052" indent="0">
              <a:buNone/>
              <a:defRPr sz="900"/>
            </a:lvl4pPr>
            <a:lvl5pPr marL="1828070" indent="0">
              <a:buNone/>
              <a:defRPr sz="900"/>
            </a:lvl5pPr>
            <a:lvl6pPr marL="2285088" indent="0">
              <a:buNone/>
              <a:defRPr sz="900"/>
            </a:lvl6pPr>
            <a:lvl7pPr marL="2742106" indent="0">
              <a:buNone/>
              <a:defRPr sz="900"/>
            </a:lvl7pPr>
            <a:lvl8pPr marL="3199124" indent="0">
              <a:buNone/>
              <a:defRPr sz="900"/>
            </a:lvl8pPr>
            <a:lvl9pPr marL="3656141" indent="0">
              <a:buNone/>
              <a:defRPr sz="900"/>
            </a:lvl9pPr>
          </a:lstStyle>
          <a:p>
            <a:pPr lvl="0"/>
            <a:r>
              <a:rPr lang="zh-CN" altLang="en-US" smtClean="0"/>
              <a:t>单击此处编辑母版文本样式</a:t>
            </a:r>
          </a:p>
        </p:txBody>
      </p:sp>
    </p:spTree>
    <p:extLst>
      <p:ext uri="{BB962C8B-B14F-4D97-AF65-F5344CB8AC3E}">
        <p14:creationId xmlns:p14="http://schemas.microsoft.com/office/powerpoint/2010/main" xmlns="" val="2755327624"/>
      </p:ext>
    </p:extLst>
  </p:cSld>
  <p:clrMapOvr>
    <a:masterClrMapping/>
  </p:clrMapOvr>
  <p:transition>
    <p:cut/>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1"/>
            <a:ext cx="5486400" cy="425054"/>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459581"/>
            <a:ext cx="5486400" cy="3086100"/>
          </a:xfrm>
        </p:spPr>
        <p:txBody>
          <a:bodyPr/>
          <a:lstStyle>
            <a:lvl1pPr marL="0" indent="0">
              <a:buNone/>
              <a:defRPr sz="3200"/>
            </a:lvl1pPr>
            <a:lvl2pPr marL="457018" indent="0">
              <a:buNone/>
              <a:defRPr sz="2800"/>
            </a:lvl2pPr>
            <a:lvl3pPr marL="914035" indent="0">
              <a:buNone/>
              <a:defRPr sz="2400"/>
            </a:lvl3pPr>
            <a:lvl4pPr marL="1371052" indent="0">
              <a:buNone/>
              <a:defRPr sz="2000"/>
            </a:lvl4pPr>
            <a:lvl5pPr marL="1828070" indent="0">
              <a:buNone/>
              <a:defRPr sz="2000"/>
            </a:lvl5pPr>
            <a:lvl6pPr marL="2285088" indent="0">
              <a:buNone/>
              <a:defRPr sz="2000"/>
            </a:lvl6pPr>
            <a:lvl7pPr marL="2742106" indent="0">
              <a:buNone/>
              <a:defRPr sz="2000"/>
            </a:lvl7pPr>
            <a:lvl8pPr marL="3199124" indent="0">
              <a:buNone/>
              <a:defRPr sz="2000"/>
            </a:lvl8pPr>
            <a:lvl9pPr marL="3656141"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4025516"/>
            <a:ext cx="5486400" cy="603647"/>
          </a:xfrm>
        </p:spPr>
        <p:txBody>
          <a:bodyPr/>
          <a:lstStyle>
            <a:lvl1pPr marL="0" indent="0">
              <a:buNone/>
              <a:defRPr sz="1400"/>
            </a:lvl1pPr>
            <a:lvl2pPr marL="457018" indent="0">
              <a:buNone/>
              <a:defRPr sz="1200"/>
            </a:lvl2pPr>
            <a:lvl3pPr marL="914035" indent="0">
              <a:buNone/>
              <a:defRPr sz="1000"/>
            </a:lvl3pPr>
            <a:lvl4pPr marL="1371052" indent="0">
              <a:buNone/>
              <a:defRPr sz="900"/>
            </a:lvl4pPr>
            <a:lvl5pPr marL="1828070" indent="0">
              <a:buNone/>
              <a:defRPr sz="900"/>
            </a:lvl5pPr>
            <a:lvl6pPr marL="2285088" indent="0">
              <a:buNone/>
              <a:defRPr sz="900"/>
            </a:lvl6pPr>
            <a:lvl7pPr marL="2742106" indent="0">
              <a:buNone/>
              <a:defRPr sz="900"/>
            </a:lvl7pPr>
            <a:lvl8pPr marL="3199124" indent="0">
              <a:buNone/>
              <a:defRPr sz="900"/>
            </a:lvl8pPr>
            <a:lvl9pPr marL="3656141" indent="0">
              <a:buNone/>
              <a:defRPr sz="900"/>
            </a:lvl9pPr>
          </a:lstStyle>
          <a:p>
            <a:pPr lvl="0"/>
            <a:r>
              <a:rPr lang="zh-CN" altLang="en-US" smtClean="0"/>
              <a:t>单击此处编辑母版文本样式</a:t>
            </a:r>
          </a:p>
        </p:txBody>
      </p:sp>
    </p:spTree>
    <p:extLst>
      <p:ext uri="{BB962C8B-B14F-4D97-AF65-F5344CB8AC3E}">
        <p14:creationId xmlns:p14="http://schemas.microsoft.com/office/powerpoint/2010/main" xmlns="" val="161688456"/>
      </p:ext>
    </p:extLst>
  </p:cSld>
  <p:clrMapOvr>
    <a:masterClrMapping/>
  </p:clrMapOvr>
  <p:transition>
    <p:cut/>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8"/>
            <a:ext cx="8363938" cy="620683"/>
          </a:xfrm>
        </p:spPr>
        <p:txBody>
          <a:bodyPr/>
          <a:lstStyle>
            <a:lvl1pPr>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085870"/>
            <a:ext cx="8363938" cy="200567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xmlns="" val="694306441"/>
      </p:ext>
    </p:extLst>
  </p:cSld>
  <p:clrMapOvr>
    <a:masterClrMapping/>
  </p:clrMapOvr>
  <p:transition>
    <p:cut/>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xmlns="" val="3654996937"/>
      </p:ext>
    </p:extLst>
  </p:cSld>
  <p:clrMapOvr>
    <a:masterClrMapping/>
  </p:clrMapOvr>
  <p:transition>
    <p:cut/>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96092" y="33338"/>
            <a:ext cx="2124075" cy="44196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323859" y="33338"/>
            <a:ext cx="6219825" cy="441960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xmlns="" val="3609737304"/>
      </p:ext>
    </p:extLst>
  </p:cSld>
  <p:clrMapOvr>
    <a:masterClrMapping/>
  </p:clrMapOvr>
  <p:transition>
    <p:cut/>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435769"/>
            <a:ext cx="8229600" cy="3429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457200" y="928691"/>
            <a:ext cx="4038600" cy="366593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4648200" y="928693"/>
            <a:ext cx="4038600" cy="1775222"/>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4648200" y="2818213"/>
            <a:ext cx="4038600" cy="177641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xmlns="" val="3364884649"/>
      </p:ext>
    </p:extLst>
  </p:cSld>
  <p:clrMapOvr>
    <a:masterClrMapping/>
  </p:clrMapOvr>
  <p:transition>
    <p:cut/>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pic>
        <p:nvPicPr>
          <p:cNvPr id="3" name="Picture 2" descr="171102_interbrand_kingdee_visual-08.png"/>
          <p:cNvPicPr>
            <a:picLocks noChangeAspect="1"/>
          </p:cNvPicPr>
          <p:nvPr userDrawn="1"/>
        </p:nvPicPr>
        <p:blipFill>
          <a:blip r:embed="rId2" cstate="print">
            <a:extLst>
              <a:ext uri="{28A0092B-C50C-407E-A947-70E740481C1C}">
                <a14:useLocalDpi xmlns:a14="http://schemas.microsoft.com/office/drawing/2010/main" xmlns="" val="0"/>
              </a:ext>
            </a:extLst>
          </a:blip>
          <a:stretch>
            <a:fillRect/>
          </a:stretch>
        </p:blipFill>
        <p:spPr>
          <a:xfrm>
            <a:off x="13527" y="0"/>
            <a:ext cx="9130473" cy="5143500"/>
          </a:xfrm>
          <a:prstGeom prst="rect">
            <a:avLst/>
          </a:prstGeom>
        </p:spPr>
      </p:pic>
      <p:grpSp>
        <p:nvGrpSpPr>
          <p:cNvPr id="11" name="Group 10"/>
          <p:cNvGrpSpPr/>
          <p:nvPr userDrawn="1"/>
        </p:nvGrpSpPr>
        <p:grpSpPr>
          <a:xfrm>
            <a:off x="-201085" y="208515"/>
            <a:ext cx="136829" cy="4388332"/>
            <a:chOff x="-279703" y="208515"/>
            <a:chExt cx="243417" cy="4388332"/>
          </a:xfrm>
        </p:grpSpPr>
        <p:cxnSp>
          <p:nvCxnSpPr>
            <p:cNvPr id="19" name="Straight Connector 18"/>
            <p:cNvCxnSpPr/>
            <p:nvPr userDrawn="1"/>
          </p:nvCxnSpPr>
          <p:spPr>
            <a:xfrm flipH="1">
              <a:off x="-279703" y="1414714"/>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grpSp>
          <p:nvGrpSpPr>
            <p:cNvPr id="13" name="Group 12"/>
            <p:cNvGrpSpPr/>
            <p:nvPr userDrawn="1"/>
          </p:nvGrpSpPr>
          <p:grpSpPr>
            <a:xfrm>
              <a:off x="-279703" y="4254803"/>
              <a:ext cx="243417" cy="342044"/>
              <a:chOff x="-243418" y="1063625"/>
              <a:chExt cx="243417" cy="342044"/>
            </a:xfrm>
          </p:grpSpPr>
          <p:cxnSp>
            <p:nvCxnSpPr>
              <p:cNvPr id="17" name="Straight Connector 16"/>
              <p:cNvCxnSpPr/>
              <p:nvPr userDrawn="1"/>
            </p:nvCxnSpPr>
            <p:spPr>
              <a:xfrm flipH="1">
                <a:off x="-243418" y="1405669"/>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flipH="1">
                <a:off x="-243418" y="1063625"/>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grpSp>
        <p:grpSp>
          <p:nvGrpSpPr>
            <p:cNvPr id="14" name="Group 13"/>
            <p:cNvGrpSpPr/>
            <p:nvPr userDrawn="1"/>
          </p:nvGrpSpPr>
          <p:grpSpPr>
            <a:xfrm>
              <a:off x="-279703" y="208515"/>
              <a:ext cx="243417" cy="864155"/>
              <a:chOff x="-243418" y="1063625"/>
              <a:chExt cx="243417" cy="864155"/>
            </a:xfrm>
          </p:grpSpPr>
          <p:cxnSp>
            <p:nvCxnSpPr>
              <p:cNvPr id="15" name="Straight Connector 14"/>
              <p:cNvCxnSpPr/>
              <p:nvPr userDrawn="1"/>
            </p:nvCxnSpPr>
            <p:spPr>
              <a:xfrm flipH="1">
                <a:off x="-243418" y="1927780"/>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userDrawn="1"/>
            </p:nvCxnSpPr>
            <p:spPr>
              <a:xfrm flipH="1">
                <a:off x="-243418" y="1063625"/>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grpSp>
      </p:grpSp>
      <p:sp>
        <p:nvSpPr>
          <p:cNvPr id="25" name="Title 1"/>
          <p:cNvSpPr>
            <a:spLocks noGrp="1"/>
          </p:cNvSpPr>
          <p:nvPr>
            <p:ph type="title" hasCustomPrompt="1"/>
          </p:nvPr>
        </p:nvSpPr>
        <p:spPr>
          <a:xfrm>
            <a:off x="445456" y="172468"/>
            <a:ext cx="8403269" cy="525528"/>
          </a:xfrm>
        </p:spPr>
        <p:txBody>
          <a:bodyPr/>
          <a:lstStyle>
            <a:lvl1pPr>
              <a:defRPr sz="2000" baseline="0">
                <a:solidFill>
                  <a:srgbClr val="1771EA"/>
                </a:solidFill>
                <a:latin typeface="Microsoft YaHei" charset="-122"/>
                <a:ea typeface="Microsoft YaHei" charset="-122"/>
                <a:cs typeface="Microsoft YaHei" charset="-122"/>
              </a:defRPr>
            </a:lvl1pPr>
          </a:lstStyle>
          <a:p>
            <a:r>
              <a:rPr lang="en-US" dirty="0"/>
              <a:t>Header 16pt – CONTENT, BULLET/DASH 16pt</a:t>
            </a:r>
          </a:p>
        </p:txBody>
      </p:sp>
      <p:pic>
        <p:nvPicPr>
          <p:cNvPr id="21" name="图片 20"/>
          <p:cNvPicPr>
            <a:picLocks noChangeAspect="1"/>
          </p:cNvPicPr>
          <p:nvPr userDrawn="1"/>
        </p:nvPicPr>
        <p:blipFill rotWithShape="1">
          <a:blip r:embed="rId3" cstate="print">
            <a:extLst>
              <a:ext uri="{28A0092B-C50C-407E-A947-70E740481C1C}">
                <a14:useLocalDpi xmlns:a14="http://schemas.microsoft.com/office/drawing/2010/main" xmlns="" val="0"/>
              </a:ext>
            </a:extLst>
          </a:blip>
          <a:srcRect r="33572"/>
          <a:stretch/>
        </p:blipFill>
        <p:spPr>
          <a:xfrm>
            <a:off x="7219938" y="184371"/>
            <a:ext cx="1080914" cy="338458"/>
          </a:xfrm>
          <a:prstGeom prst="rect">
            <a:avLst/>
          </a:prstGeom>
        </p:spPr>
      </p:pic>
    </p:spTree>
    <p:extLst>
      <p:ext uri="{BB962C8B-B14F-4D97-AF65-F5344CB8AC3E}">
        <p14:creationId xmlns:p14="http://schemas.microsoft.com/office/powerpoint/2010/main" xmlns="" val="1563165826"/>
      </p:ext>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_Two Content">
    <p:bg>
      <p:bgPr>
        <a:solidFill>
          <a:srgbClr val="24215F"/>
        </a:solidFill>
        <a:effectLst/>
      </p:bgPr>
    </p:bg>
    <p:spTree>
      <p:nvGrpSpPr>
        <p:cNvPr id="1" name=""/>
        <p:cNvGrpSpPr/>
        <p:nvPr/>
      </p:nvGrpSpPr>
      <p:grpSpPr>
        <a:xfrm>
          <a:off x="0" y="0"/>
          <a:ext cx="0" cy="0"/>
          <a:chOff x="0" y="0"/>
          <a:chExt cx="0" cy="0"/>
        </a:xfrm>
      </p:grpSpPr>
      <p:grpSp>
        <p:nvGrpSpPr>
          <p:cNvPr id="11" name="Group 10"/>
          <p:cNvGrpSpPr/>
          <p:nvPr userDrawn="1"/>
        </p:nvGrpSpPr>
        <p:grpSpPr>
          <a:xfrm>
            <a:off x="-201085" y="208515"/>
            <a:ext cx="136829" cy="4388332"/>
            <a:chOff x="-279703" y="208515"/>
            <a:chExt cx="243417" cy="4388332"/>
          </a:xfrm>
        </p:grpSpPr>
        <p:cxnSp>
          <p:nvCxnSpPr>
            <p:cNvPr id="19" name="Straight Connector 18"/>
            <p:cNvCxnSpPr/>
            <p:nvPr userDrawn="1"/>
          </p:nvCxnSpPr>
          <p:spPr>
            <a:xfrm flipH="1">
              <a:off x="-279703" y="1414714"/>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grpSp>
          <p:nvGrpSpPr>
            <p:cNvPr id="13" name="Group 12"/>
            <p:cNvGrpSpPr/>
            <p:nvPr userDrawn="1"/>
          </p:nvGrpSpPr>
          <p:grpSpPr>
            <a:xfrm>
              <a:off x="-279703" y="4254803"/>
              <a:ext cx="243417" cy="342044"/>
              <a:chOff x="-243418" y="1063625"/>
              <a:chExt cx="243417" cy="342044"/>
            </a:xfrm>
          </p:grpSpPr>
          <p:cxnSp>
            <p:nvCxnSpPr>
              <p:cNvPr id="17" name="Straight Connector 16"/>
              <p:cNvCxnSpPr/>
              <p:nvPr userDrawn="1"/>
            </p:nvCxnSpPr>
            <p:spPr>
              <a:xfrm flipH="1">
                <a:off x="-243418" y="1405669"/>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flipH="1">
                <a:off x="-243418" y="1063625"/>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grpSp>
        <p:grpSp>
          <p:nvGrpSpPr>
            <p:cNvPr id="14" name="Group 13"/>
            <p:cNvGrpSpPr/>
            <p:nvPr userDrawn="1"/>
          </p:nvGrpSpPr>
          <p:grpSpPr>
            <a:xfrm>
              <a:off x="-279703" y="208515"/>
              <a:ext cx="243417" cy="864155"/>
              <a:chOff x="-243418" y="1063625"/>
              <a:chExt cx="243417" cy="864155"/>
            </a:xfrm>
          </p:grpSpPr>
          <p:cxnSp>
            <p:nvCxnSpPr>
              <p:cNvPr id="15" name="Straight Connector 14"/>
              <p:cNvCxnSpPr/>
              <p:nvPr userDrawn="1"/>
            </p:nvCxnSpPr>
            <p:spPr>
              <a:xfrm flipH="1">
                <a:off x="-243418" y="1927780"/>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userDrawn="1"/>
            </p:nvCxnSpPr>
            <p:spPr>
              <a:xfrm flipH="1">
                <a:off x="-243418" y="1063625"/>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grpSp>
      </p:grpSp>
      <p:sp>
        <p:nvSpPr>
          <p:cNvPr id="25" name="Title 1"/>
          <p:cNvSpPr>
            <a:spLocks noGrp="1"/>
          </p:cNvSpPr>
          <p:nvPr>
            <p:ph type="title" hasCustomPrompt="1"/>
          </p:nvPr>
        </p:nvSpPr>
        <p:spPr>
          <a:xfrm>
            <a:off x="443869" y="222590"/>
            <a:ext cx="8403269" cy="525528"/>
          </a:xfrm>
        </p:spPr>
        <p:txBody>
          <a:bodyPr/>
          <a:lstStyle>
            <a:lvl1pPr>
              <a:defRPr baseline="0">
                <a:solidFill>
                  <a:schemeClr val="bg1"/>
                </a:solidFill>
                <a:latin typeface="Microsoft YaHei" charset="-122"/>
                <a:ea typeface="Microsoft YaHei" charset="-122"/>
                <a:cs typeface="Microsoft YaHei" charset="-122"/>
              </a:defRPr>
            </a:lvl1pPr>
          </a:lstStyle>
          <a:p>
            <a:r>
              <a:rPr lang="en-US" dirty="0"/>
              <a:t>Header 16pt – CONTENT, BULLET/DASH 16pt</a:t>
            </a:r>
          </a:p>
        </p:txBody>
      </p:sp>
      <p:pic>
        <p:nvPicPr>
          <p:cNvPr id="20" name="Picture 19" descr="171102_interbrand_kingdee_visual-09.png"/>
          <p:cNvPicPr>
            <a:picLocks noChangeAspect="1"/>
          </p:cNvPicPr>
          <p:nvPr userDrawn="1"/>
        </p:nvPicPr>
        <p:blipFill>
          <a:blip r:embed="rId2" cstate="print">
            <a:extLst>
              <a:ext uri="{28A0092B-C50C-407E-A947-70E740481C1C}">
                <a14:useLocalDpi xmlns:a14="http://schemas.microsoft.com/office/drawing/2010/main" xmlns="" val="0"/>
              </a:ext>
            </a:extLst>
          </a:blip>
          <a:stretch>
            <a:fillRect/>
          </a:stretch>
        </p:blipFill>
        <p:spPr>
          <a:xfrm>
            <a:off x="5010259" y="1976009"/>
            <a:ext cx="3529584" cy="2164080"/>
          </a:xfrm>
          <a:prstGeom prst="rect">
            <a:avLst/>
          </a:prstGeom>
        </p:spPr>
      </p:pic>
      <p:sp>
        <p:nvSpPr>
          <p:cNvPr id="22" name="Rectangle 21"/>
          <p:cNvSpPr/>
          <p:nvPr userDrawn="1"/>
        </p:nvSpPr>
        <p:spPr>
          <a:xfrm>
            <a:off x="1" y="4735041"/>
            <a:ext cx="9143999" cy="408459"/>
          </a:xfrm>
          <a:prstGeom prst="rect">
            <a:avLst/>
          </a:prstGeom>
          <a:solidFill>
            <a:srgbClr val="24215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auto">
              <a:spcBef>
                <a:spcPts val="0"/>
              </a:spcBef>
              <a:spcAft>
                <a:spcPts val="0"/>
              </a:spcAft>
            </a:pPr>
            <a:endParaRPr lang="en-US">
              <a:solidFill>
                <a:srgbClr val="1771EA"/>
              </a:solidFill>
            </a:endParaRPr>
          </a:p>
        </p:txBody>
      </p:sp>
      <p:sp>
        <p:nvSpPr>
          <p:cNvPr id="23" name="Text Box 5"/>
          <p:cNvSpPr txBox="1">
            <a:spLocks noChangeArrowheads="1"/>
          </p:cNvSpPr>
          <p:nvPr userDrawn="1"/>
        </p:nvSpPr>
        <p:spPr bwMode="auto">
          <a:xfrm>
            <a:off x="443869" y="4926457"/>
            <a:ext cx="230187" cy="1231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nchor="ctr">
            <a:spAutoFit/>
          </a:bodyPr>
          <a:lstStyle>
            <a:lvl1pPr eaLnBrk="0" hangingPunct="0">
              <a:defRPr kumimoji="1" sz="2400">
                <a:solidFill>
                  <a:schemeClr val="tx1"/>
                </a:solidFill>
                <a:latin typeface="宋体" charset="0"/>
                <a:ea typeface="宋体" charset="0"/>
                <a:cs typeface="宋体" charset="0"/>
              </a:defRPr>
            </a:lvl1pPr>
            <a:lvl2pPr marL="742950" indent="-285750" eaLnBrk="0" hangingPunct="0">
              <a:defRPr kumimoji="1" sz="2400">
                <a:solidFill>
                  <a:schemeClr val="tx1"/>
                </a:solidFill>
                <a:latin typeface="宋体" charset="0"/>
                <a:ea typeface="宋体" charset="0"/>
              </a:defRPr>
            </a:lvl2pPr>
            <a:lvl3pPr marL="1143000" indent="-228600" eaLnBrk="0" hangingPunct="0">
              <a:defRPr kumimoji="1" sz="2400">
                <a:solidFill>
                  <a:schemeClr val="tx1"/>
                </a:solidFill>
                <a:latin typeface="宋体" charset="0"/>
                <a:ea typeface="宋体" charset="0"/>
              </a:defRPr>
            </a:lvl3pPr>
            <a:lvl4pPr marL="1600200" indent="-228600" eaLnBrk="0" hangingPunct="0">
              <a:defRPr kumimoji="1" sz="2400">
                <a:solidFill>
                  <a:schemeClr val="tx1"/>
                </a:solidFill>
                <a:latin typeface="宋体" charset="0"/>
                <a:ea typeface="宋体" charset="0"/>
              </a:defRPr>
            </a:lvl4pPr>
            <a:lvl5pPr marL="2057400" indent="-228600" eaLnBrk="0" hangingPunct="0">
              <a:defRPr kumimoji="1" sz="2400">
                <a:solidFill>
                  <a:schemeClr val="tx1"/>
                </a:solidFill>
                <a:latin typeface="宋体" charset="0"/>
                <a:ea typeface="宋体" charset="0"/>
              </a:defRPr>
            </a:lvl5pPr>
            <a:lvl6pPr marL="2514600" indent="-228600" eaLnBrk="0" fontAlgn="base" hangingPunct="0">
              <a:spcBef>
                <a:spcPct val="0"/>
              </a:spcBef>
              <a:spcAft>
                <a:spcPct val="0"/>
              </a:spcAft>
              <a:defRPr kumimoji="1" sz="2400">
                <a:solidFill>
                  <a:schemeClr val="tx1"/>
                </a:solidFill>
                <a:latin typeface="宋体" charset="0"/>
                <a:ea typeface="宋体" charset="0"/>
              </a:defRPr>
            </a:lvl6pPr>
            <a:lvl7pPr marL="2971800" indent="-228600" eaLnBrk="0" fontAlgn="base" hangingPunct="0">
              <a:spcBef>
                <a:spcPct val="0"/>
              </a:spcBef>
              <a:spcAft>
                <a:spcPct val="0"/>
              </a:spcAft>
              <a:defRPr kumimoji="1" sz="2400">
                <a:solidFill>
                  <a:schemeClr val="tx1"/>
                </a:solidFill>
                <a:latin typeface="宋体" charset="0"/>
                <a:ea typeface="宋体" charset="0"/>
              </a:defRPr>
            </a:lvl7pPr>
            <a:lvl8pPr marL="3429000" indent="-228600" eaLnBrk="0" fontAlgn="base" hangingPunct="0">
              <a:spcBef>
                <a:spcPct val="0"/>
              </a:spcBef>
              <a:spcAft>
                <a:spcPct val="0"/>
              </a:spcAft>
              <a:defRPr kumimoji="1" sz="2400">
                <a:solidFill>
                  <a:schemeClr val="tx1"/>
                </a:solidFill>
                <a:latin typeface="宋体" charset="0"/>
                <a:ea typeface="宋体" charset="0"/>
              </a:defRPr>
            </a:lvl8pPr>
            <a:lvl9pPr marL="3886200" indent="-228600" eaLnBrk="0" fontAlgn="base" hangingPunct="0">
              <a:spcBef>
                <a:spcPct val="0"/>
              </a:spcBef>
              <a:spcAft>
                <a:spcPct val="0"/>
              </a:spcAft>
              <a:defRPr kumimoji="1" sz="2400">
                <a:solidFill>
                  <a:schemeClr val="tx1"/>
                </a:solidFill>
                <a:latin typeface="宋体" charset="0"/>
                <a:ea typeface="宋体" charset="0"/>
              </a:defRPr>
            </a:lvl9pPr>
          </a:lstStyle>
          <a:p>
            <a:pPr defTabSz="457200" fontAlgn="auto">
              <a:spcBef>
                <a:spcPct val="50000"/>
              </a:spcBef>
              <a:spcAft>
                <a:spcPts val="0"/>
              </a:spcAft>
              <a:defRPr/>
            </a:pPr>
            <a:fld id="{046AD7C7-DE3F-5E43-A3A8-CA80750AE375}" type="slidenum">
              <a:rPr kumimoji="0" lang="en-US" altLang="zh-CN" sz="800" smtClean="0">
                <a:solidFill>
                  <a:prstClr val="white"/>
                </a:solidFill>
                <a:latin typeface="Arial"/>
                <a:cs typeface="Arial"/>
              </a:rPr>
              <a:pPr defTabSz="457200" fontAlgn="auto">
                <a:spcBef>
                  <a:spcPct val="50000"/>
                </a:spcBef>
                <a:spcAft>
                  <a:spcPts val="0"/>
                </a:spcAft>
                <a:defRPr/>
              </a:pPr>
              <a:t>‹#›</a:t>
            </a:fld>
            <a:endParaRPr kumimoji="0" lang="en-US" altLang="zh-CN" sz="800" dirty="0" smtClean="0">
              <a:solidFill>
                <a:prstClr val="white"/>
              </a:solidFill>
              <a:latin typeface="Arial"/>
              <a:cs typeface="Arial"/>
            </a:endParaRPr>
          </a:p>
        </p:txBody>
      </p:sp>
      <p:pic>
        <p:nvPicPr>
          <p:cNvPr id="2" name="图片 1"/>
          <p:cNvPicPr>
            <a:picLocks noChangeAspect="1"/>
          </p:cNvPicPr>
          <p:nvPr userDrawn="1"/>
        </p:nvPicPr>
        <p:blipFill>
          <a:blip r:embed="rId3" cstate="print">
            <a:extLst>
              <a:ext uri="{28A0092B-C50C-407E-A947-70E740481C1C}">
                <a14:useLocalDpi xmlns:a14="http://schemas.microsoft.com/office/drawing/2010/main" xmlns="" val="0"/>
              </a:ext>
            </a:extLst>
          </a:blip>
          <a:stretch>
            <a:fillRect/>
          </a:stretch>
        </p:blipFill>
        <p:spPr>
          <a:xfrm>
            <a:off x="7217764" y="186030"/>
            <a:ext cx="1627200" cy="338458"/>
          </a:xfrm>
          <a:prstGeom prst="rect">
            <a:avLst/>
          </a:prstGeom>
        </p:spPr>
      </p:pic>
    </p:spTree>
    <p:extLst>
      <p:ext uri="{BB962C8B-B14F-4D97-AF65-F5344CB8AC3E}">
        <p14:creationId xmlns:p14="http://schemas.microsoft.com/office/powerpoint/2010/main" xmlns="" val="4110974124"/>
      </p:ext>
    </p:extLst>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grpSp>
        <p:nvGrpSpPr>
          <p:cNvPr id="11" name="Group 10"/>
          <p:cNvGrpSpPr/>
          <p:nvPr userDrawn="1"/>
        </p:nvGrpSpPr>
        <p:grpSpPr>
          <a:xfrm>
            <a:off x="-201085" y="208515"/>
            <a:ext cx="136829" cy="4388332"/>
            <a:chOff x="-279703" y="208515"/>
            <a:chExt cx="243417" cy="4388332"/>
          </a:xfrm>
        </p:grpSpPr>
        <p:cxnSp>
          <p:nvCxnSpPr>
            <p:cNvPr id="19" name="Straight Connector 18"/>
            <p:cNvCxnSpPr/>
            <p:nvPr userDrawn="1"/>
          </p:nvCxnSpPr>
          <p:spPr>
            <a:xfrm flipH="1">
              <a:off x="-279703" y="1414714"/>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grpSp>
          <p:nvGrpSpPr>
            <p:cNvPr id="13" name="Group 12"/>
            <p:cNvGrpSpPr/>
            <p:nvPr userDrawn="1"/>
          </p:nvGrpSpPr>
          <p:grpSpPr>
            <a:xfrm>
              <a:off x="-279703" y="4254803"/>
              <a:ext cx="243417" cy="342044"/>
              <a:chOff x="-243418" y="1063625"/>
              <a:chExt cx="243417" cy="342044"/>
            </a:xfrm>
          </p:grpSpPr>
          <p:cxnSp>
            <p:nvCxnSpPr>
              <p:cNvPr id="17" name="Straight Connector 16"/>
              <p:cNvCxnSpPr/>
              <p:nvPr userDrawn="1"/>
            </p:nvCxnSpPr>
            <p:spPr>
              <a:xfrm flipH="1">
                <a:off x="-243418" y="1405669"/>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flipH="1">
                <a:off x="-243418" y="1063625"/>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grpSp>
        <p:grpSp>
          <p:nvGrpSpPr>
            <p:cNvPr id="14" name="Group 13"/>
            <p:cNvGrpSpPr/>
            <p:nvPr userDrawn="1"/>
          </p:nvGrpSpPr>
          <p:grpSpPr>
            <a:xfrm>
              <a:off x="-279703" y="208515"/>
              <a:ext cx="243417" cy="864155"/>
              <a:chOff x="-243418" y="1063625"/>
              <a:chExt cx="243417" cy="864155"/>
            </a:xfrm>
          </p:grpSpPr>
          <p:cxnSp>
            <p:nvCxnSpPr>
              <p:cNvPr id="15" name="Straight Connector 14"/>
              <p:cNvCxnSpPr/>
              <p:nvPr userDrawn="1"/>
            </p:nvCxnSpPr>
            <p:spPr>
              <a:xfrm flipH="1">
                <a:off x="-243418" y="1927780"/>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userDrawn="1"/>
            </p:nvCxnSpPr>
            <p:spPr>
              <a:xfrm flipH="1">
                <a:off x="-243418" y="1063625"/>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grpSp>
      </p:grpSp>
      <p:sp>
        <p:nvSpPr>
          <p:cNvPr id="20" name="Title 1"/>
          <p:cNvSpPr>
            <a:spLocks noGrp="1"/>
          </p:cNvSpPr>
          <p:nvPr>
            <p:ph type="title" hasCustomPrompt="1"/>
          </p:nvPr>
        </p:nvSpPr>
        <p:spPr>
          <a:xfrm>
            <a:off x="443869" y="208436"/>
            <a:ext cx="8403269" cy="525528"/>
          </a:xfrm>
        </p:spPr>
        <p:txBody>
          <a:bodyPr/>
          <a:lstStyle>
            <a:lvl1pPr>
              <a:defRPr sz="2400" b="0" baseline="0">
                <a:solidFill>
                  <a:schemeClr val="tx1"/>
                </a:solidFill>
                <a:latin typeface="Microsoft YaHei" charset="-122"/>
                <a:ea typeface="Microsoft YaHei" charset="-122"/>
                <a:cs typeface="Microsoft YaHei" charset="-122"/>
              </a:defRPr>
            </a:lvl1pPr>
          </a:lstStyle>
          <a:p>
            <a:r>
              <a:rPr lang="en-US" dirty="0"/>
              <a:t>Header 16pt – CONTENT, BULLET/DASH 16pt</a:t>
            </a:r>
          </a:p>
        </p:txBody>
      </p:sp>
      <p:pic>
        <p:nvPicPr>
          <p:cNvPr id="3" name="图片 2"/>
          <p:cNvPicPr>
            <a:picLocks noChangeAspect="1"/>
          </p:cNvPicPr>
          <p:nvPr userDrawn="1"/>
        </p:nvPicPr>
        <p:blipFill rotWithShape="1">
          <a:blip r:embed="rId2" cstate="print">
            <a:extLst>
              <a:ext uri="{28A0092B-C50C-407E-A947-70E740481C1C}">
                <a14:useLocalDpi xmlns:a14="http://schemas.microsoft.com/office/drawing/2010/main" xmlns="" val="0"/>
              </a:ext>
            </a:extLst>
          </a:blip>
          <a:srcRect r="36491"/>
          <a:stretch/>
        </p:blipFill>
        <p:spPr>
          <a:xfrm>
            <a:off x="7219938" y="184371"/>
            <a:ext cx="1033413" cy="338458"/>
          </a:xfrm>
          <a:prstGeom prst="rect">
            <a:avLst/>
          </a:prstGeom>
        </p:spPr>
      </p:pic>
    </p:spTree>
    <p:extLst>
      <p:ext uri="{BB962C8B-B14F-4D97-AF65-F5344CB8AC3E}">
        <p14:creationId xmlns:p14="http://schemas.microsoft.com/office/powerpoint/2010/main" xmlns="" val="2266621836"/>
      </p:ext>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mparison">
    <p:bg>
      <p:bgPr>
        <a:solidFill>
          <a:srgbClr val="1771EA"/>
        </a:solidFill>
        <a:effectLst/>
      </p:bgPr>
    </p:bg>
    <p:spTree>
      <p:nvGrpSpPr>
        <p:cNvPr id="1" name=""/>
        <p:cNvGrpSpPr/>
        <p:nvPr/>
      </p:nvGrpSpPr>
      <p:grpSpPr>
        <a:xfrm>
          <a:off x="0" y="0"/>
          <a:ext cx="0" cy="0"/>
          <a:chOff x="0" y="0"/>
          <a:chExt cx="0" cy="0"/>
        </a:xfrm>
      </p:grpSpPr>
      <p:sp>
        <p:nvSpPr>
          <p:cNvPr id="7" name="Content Placeholder 5"/>
          <p:cNvSpPr>
            <a:spLocks noGrp="1"/>
          </p:cNvSpPr>
          <p:nvPr>
            <p:ph sz="quarter" idx="12" hasCustomPrompt="1"/>
          </p:nvPr>
        </p:nvSpPr>
        <p:spPr>
          <a:xfrm>
            <a:off x="443869" y="1079506"/>
            <a:ext cx="8404856" cy="3667649"/>
          </a:xfrm>
        </p:spPr>
        <p:txBody>
          <a:bodyPr/>
          <a:lstStyle>
            <a:lvl1pPr>
              <a:spcBef>
                <a:spcPts val="1000"/>
              </a:spcBef>
              <a:defRPr sz="1200" baseline="0">
                <a:solidFill>
                  <a:schemeClr val="bg1"/>
                </a:solidFill>
                <a:latin typeface="Microsoft YaHei" charset="-122"/>
                <a:ea typeface="Microsoft YaHei" charset="-122"/>
                <a:cs typeface="Microsoft YaHei" charset="-122"/>
              </a:defRPr>
            </a:lvl1pPr>
            <a:lvl2pPr marL="173038" indent="-119063">
              <a:defRPr sz="1200">
                <a:solidFill>
                  <a:schemeClr val="bg1"/>
                </a:solidFill>
                <a:latin typeface="Microsoft YaHei" charset="-122"/>
                <a:ea typeface="Microsoft YaHei" charset="-122"/>
                <a:cs typeface="Microsoft YaHei" charset="-122"/>
              </a:defRPr>
            </a:lvl2pPr>
            <a:lvl3pPr marL="368300" indent="-153988">
              <a:defRPr sz="1200">
                <a:solidFill>
                  <a:schemeClr val="bg1"/>
                </a:solidFill>
                <a:latin typeface="Microsoft YaHei" charset="-122"/>
                <a:ea typeface="Microsoft YaHei" charset="-122"/>
                <a:cs typeface="Microsoft YaHei" charset="-122"/>
              </a:defRPr>
            </a:lvl3pPr>
            <a:lvl4pPr marL="533400" indent="-123825">
              <a:tabLst/>
              <a:defRPr sz="1200">
                <a:solidFill>
                  <a:schemeClr val="bg1"/>
                </a:solidFill>
                <a:latin typeface="Microsoft YaHei" charset="-122"/>
                <a:ea typeface="Microsoft YaHei" charset="-122"/>
                <a:cs typeface="Microsoft YaHei" charset="-122"/>
              </a:defRPr>
            </a:lvl4pPr>
            <a:lvl5pPr marL="730250" indent="-160338">
              <a:defRPr sz="1200">
                <a:solidFill>
                  <a:schemeClr val="bg1"/>
                </a:solidFill>
                <a:latin typeface="Microsoft YaHei" charset="-122"/>
                <a:ea typeface="Microsoft YaHei" charset="-122"/>
                <a:cs typeface="Microsoft YaHei" charset="-122"/>
              </a:defRPr>
            </a:lvl5pPr>
          </a:lstStyle>
          <a:p>
            <a:pPr lvl="0"/>
            <a:r>
              <a:rPr lang="en-US" dirty="0" smtClean="0"/>
              <a:t>1</a:t>
            </a:r>
            <a:r>
              <a:rPr lang="en-US" altLang="zh-CN" dirty="0" smtClean="0"/>
              <a:t>2</a:t>
            </a:r>
            <a:r>
              <a:rPr lang="en-US" dirty="0" smtClean="0"/>
              <a:t>pt </a:t>
            </a:r>
            <a:r>
              <a:rPr lang="en-US" dirty="0"/>
              <a:t>Paragraph, indent for bullet, indent again for dash</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itle 1"/>
          <p:cNvSpPr>
            <a:spLocks noGrp="1"/>
          </p:cNvSpPr>
          <p:nvPr>
            <p:ph type="title" hasCustomPrompt="1"/>
          </p:nvPr>
        </p:nvSpPr>
        <p:spPr>
          <a:xfrm>
            <a:off x="443869" y="222590"/>
            <a:ext cx="8403269" cy="525528"/>
          </a:xfrm>
        </p:spPr>
        <p:txBody>
          <a:bodyPr/>
          <a:lstStyle>
            <a:lvl1pPr>
              <a:defRPr baseline="0">
                <a:solidFill>
                  <a:schemeClr val="bg1"/>
                </a:solidFill>
                <a:latin typeface="Microsoft YaHei" charset="-122"/>
                <a:ea typeface="Microsoft YaHei" charset="-122"/>
                <a:cs typeface="Microsoft YaHei" charset="-122"/>
              </a:defRPr>
            </a:lvl1pPr>
          </a:lstStyle>
          <a:p>
            <a:r>
              <a:rPr lang="en-US" dirty="0"/>
              <a:t>Header 16pt – CONTENT, BULLET/DASH 16pt</a:t>
            </a:r>
          </a:p>
        </p:txBody>
      </p:sp>
      <p:pic>
        <p:nvPicPr>
          <p:cNvPr id="6" name="图片 5"/>
          <p:cNvPicPr>
            <a:picLocks noChangeAspect="1"/>
          </p:cNvPicPr>
          <p:nvPr userDrawn="1"/>
        </p:nvPicPr>
        <p:blipFill>
          <a:blip r:embed="rId2" cstate="print">
            <a:extLst>
              <a:ext uri="{28A0092B-C50C-407E-A947-70E740481C1C}">
                <a14:useLocalDpi xmlns:a14="http://schemas.microsoft.com/office/drawing/2010/main" xmlns="" val="0"/>
              </a:ext>
            </a:extLst>
          </a:blip>
          <a:stretch>
            <a:fillRect/>
          </a:stretch>
        </p:blipFill>
        <p:spPr>
          <a:xfrm>
            <a:off x="7217764" y="186030"/>
            <a:ext cx="1629374" cy="338910"/>
          </a:xfrm>
          <a:prstGeom prst="rect">
            <a:avLst/>
          </a:prstGeom>
        </p:spPr>
      </p:pic>
    </p:spTree>
    <p:extLst>
      <p:ext uri="{BB962C8B-B14F-4D97-AF65-F5344CB8AC3E}">
        <p14:creationId xmlns:p14="http://schemas.microsoft.com/office/powerpoint/2010/main" xmlns="" val="1556449435"/>
      </p:ext>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Comparison">
    <p:bg>
      <p:bgPr>
        <a:solidFill>
          <a:srgbClr val="9F55FB"/>
        </a:solidFill>
        <a:effectLst/>
      </p:bgPr>
    </p:bg>
    <p:spTree>
      <p:nvGrpSpPr>
        <p:cNvPr id="1" name=""/>
        <p:cNvGrpSpPr/>
        <p:nvPr/>
      </p:nvGrpSpPr>
      <p:grpSpPr>
        <a:xfrm>
          <a:off x="0" y="0"/>
          <a:ext cx="0" cy="0"/>
          <a:chOff x="0" y="0"/>
          <a:chExt cx="0" cy="0"/>
        </a:xfrm>
      </p:grpSpPr>
      <p:sp>
        <p:nvSpPr>
          <p:cNvPr id="7" name="Content Placeholder 5"/>
          <p:cNvSpPr>
            <a:spLocks noGrp="1"/>
          </p:cNvSpPr>
          <p:nvPr>
            <p:ph sz="quarter" idx="12" hasCustomPrompt="1"/>
          </p:nvPr>
        </p:nvSpPr>
        <p:spPr>
          <a:xfrm>
            <a:off x="443869" y="1079506"/>
            <a:ext cx="8404856" cy="3667649"/>
          </a:xfrm>
        </p:spPr>
        <p:txBody>
          <a:bodyPr/>
          <a:lstStyle>
            <a:lvl1pPr>
              <a:spcBef>
                <a:spcPts val="1000"/>
              </a:spcBef>
              <a:defRPr sz="1200" baseline="0">
                <a:solidFill>
                  <a:srgbClr val="FFFFFF"/>
                </a:solidFill>
                <a:latin typeface="Microsoft YaHei" charset="-122"/>
                <a:ea typeface="Microsoft YaHei" charset="-122"/>
                <a:cs typeface="Microsoft YaHei" charset="-122"/>
              </a:defRPr>
            </a:lvl1pPr>
            <a:lvl2pPr marL="173038" indent="-119063">
              <a:defRPr sz="1200">
                <a:solidFill>
                  <a:srgbClr val="FFFFFF"/>
                </a:solidFill>
                <a:latin typeface="Microsoft YaHei" charset="-122"/>
                <a:ea typeface="Microsoft YaHei" charset="-122"/>
                <a:cs typeface="Microsoft YaHei" charset="-122"/>
              </a:defRPr>
            </a:lvl2pPr>
            <a:lvl3pPr marL="368300" indent="-153988">
              <a:defRPr sz="1200">
                <a:solidFill>
                  <a:srgbClr val="FFFFFF"/>
                </a:solidFill>
                <a:latin typeface="Microsoft YaHei" charset="-122"/>
                <a:ea typeface="Microsoft YaHei" charset="-122"/>
                <a:cs typeface="Microsoft YaHei" charset="-122"/>
              </a:defRPr>
            </a:lvl3pPr>
            <a:lvl4pPr marL="533400" indent="-123825">
              <a:tabLst/>
              <a:defRPr sz="1200">
                <a:solidFill>
                  <a:srgbClr val="FFFFFF"/>
                </a:solidFill>
                <a:latin typeface="Microsoft YaHei" charset="-122"/>
                <a:ea typeface="Microsoft YaHei" charset="-122"/>
                <a:cs typeface="Microsoft YaHei" charset="-122"/>
              </a:defRPr>
            </a:lvl4pPr>
            <a:lvl5pPr marL="730250" indent="-160338">
              <a:defRPr sz="1200">
                <a:solidFill>
                  <a:srgbClr val="FFFFFF"/>
                </a:solidFill>
                <a:latin typeface="Microsoft YaHei" charset="-122"/>
                <a:ea typeface="Microsoft YaHei" charset="-122"/>
                <a:cs typeface="Microsoft YaHei" charset="-122"/>
              </a:defRPr>
            </a:lvl5pPr>
          </a:lstStyle>
          <a:p>
            <a:pPr lvl="0"/>
            <a:r>
              <a:rPr lang="en-US" dirty="0" smtClean="0"/>
              <a:t>1</a:t>
            </a:r>
            <a:r>
              <a:rPr lang="en-US" altLang="zh-CN" dirty="0" smtClean="0"/>
              <a:t>2</a:t>
            </a:r>
            <a:r>
              <a:rPr lang="en-US" dirty="0" smtClean="0"/>
              <a:t>pt </a:t>
            </a:r>
            <a:r>
              <a:rPr lang="en-US" dirty="0"/>
              <a:t>Paragraph, indent for bullet, indent again for dash</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itle 1"/>
          <p:cNvSpPr>
            <a:spLocks noGrp="1"/>
          </p:cNvSpPr>
          <p:nvPr>
            <p:ph type="title" hasCustomPrompt="1"/>
          </p:nvPr>
        </p:nvSpPr>
        <p:spPr>
          <a:xfrm>
            <a:off x="443869" y="222590"/>
            <a:ext cx="8403269" cy="525528"/>
          </a:xfrm>
        </p:spPr>
        <p:txBody>
          <a:bodyPr/>
          <a:lstStyle>
            <a:lvl1pPr>
              <a:defRPr baseline="0">
                <a:solidFill>
                  <a:srgbClr val="FFFFFF"/>
                </a:solidFill>
                <a:latin typeface="Microsoft YaHei" charset="-122"/>
                <a:ea typeface="Microsoft YaHei" charset="-122"/>
                <a:cs typeface="Microsoft YaHei" charset="-122"/>
              </a:defRPr>
            </a:lvl1pPr>
          </a:lstStyle>
          <a:p>
            <a:r>
              <a:rPr lang="en-US" dirty="0"/>
              <a:t>Header 16pt – CONTENT, BULLET/DASH 16pt</a:t>
            </a:r>
          </a:p>
        </p:txBody>
      </p:sp>
      <p:pic>
        <p:nvPicPr>
          <p:cNvPr id="6" name="图片 5"/>
          <p:cNvPicPr>
            <a:picLocks noChangeAspect="1"/>
          </p:cNvPicPr>
          <p:nvPr userDrawn="1"/>
        </p:nvPicPr>
        <p:blipFill>
          <a:blip r:embed="rId2" cstate="print">
            <a:extLst>
              <a:ext uri="{28A0092B-C50C-407E-A947-70E740481C1C}">
                <a14:useLocalDpi xmlns:a14="http://schemas.microsoft.com/office/drawing/2010/main" xmlns="" val="0"/>
              </a:ext>
            </a:extLst>
          </a:blip>
          <a:stretch>
            <a:fillRect/>
          </a:stretch>
        </p:blipFill>
        <p:spPr>
          <a:xfrm>
            <a:off x="7217764" y="186030"/>
            <a:ext cx="1629374" cy="338910"/>
          </a:xfrm>
          <a:prstGeom prst="rect">
            <a:avLst/>
          </a:prstGeom>
        </p:spPr>
      </p:pic>
    </p:spTree>
    <p:extLst>
      <p:ext uri="{BB962C8B-B14F-4D97-AF65-F5344CB8AC3E}">
        <p14:creationId xmlns:p14="http://schemas.microsoft.com/office/powerpoint/2010/main" xmlns="" val="2441332259"/>
      </p:ext>
    </p:extLst>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_Comparison">
    <p:bg>
      <p:bgPr>
        <a:solidFill>
          <a:srgbClr val="24BEBC"/>
        </a:solidFill>
        <a:effectLst/>
      </p:bgPr>
    </p:bg>
    <p:spTree>
      <p:nvGrpSpPr>
        <p:cNvPr id="1" name=""/>
        <p:cNvGrpSpPr/>
        <p:nvPr/>
      </p:nvGrpSpPr>
      <p:grpSpPr>
        <a:xfrm>
          <a:off x="0" y="0"/>
          <a:ext cx="0" cy="0"/>
          <a:chOff x="0" y="0"/>
          <a:chExt cx="0" cy="0"/>
        </a:xfrm>
      </p:grpSpPr>
      <p:sp>
        <p:nvSpPr>
          <p:cNvPr id="7" name="Content Placeholder 5"/>
          <p:cNvSpPr>
            <a:spLocks noGrp="1"/>
          </p:cNvSpPr>
          <p:nvPr>
            <p:ph sz="quarter" idx="12" hasCustomPrompt="1"/>
          </p:nvPr>
        </p:nvSpPr>
        <p:spPr>
          <a:xfrm>
            <a:off x="443869" y="1079506"/>
            <a:ext cx="8404856" cy="3667649"/>
          </a:xfrm>
        </p:spPr>
        <p:txBody>
          <a:bodyPr/>
          <a:lstStyle>
            <a:lvl1pPr>
              <a:spcBef>
                <a:spcPts val="1000"/>
              </a:spcBef>
              <a:defRPr sz="1200" baseline="0">
                <a:solidFill>
                  <a:srgbClr val="FFFFFF"/>
                </a:solidFill>
                <a:latin typeface="Microsoft YaHei" charset="-122"/>
                <a:ea typeface="Microsoft YaHei" charset="-122"/>
                <a:cs typeface="Microsoft YaHei" charset="-122"/>
              </a:defRPr>
            </a:lvl1pPr>
            <a:lvl2pPr marL="173038" indent="-119063">
              <a:defRPr sz="1200">
                <a:solidFill>
                  <a:srgbClr val="FFFFFF"/>
                </a:solidFill>
                <a:latin typeface="Microsoft YaHei" charset="-122"/>
                <a:ea typeface="Microsoft YaHei" charset="-122"/>
                <a:cs typeface="Microsoft YaHei" charset="-122"/>
              </a:defRPr>
            </a:lvl2pPr>
            <a:lvl3pPr marL="368300" indent="-153988">
              <a:defRPr sz="1200">
                <a:solidFill>
                  <a:srgbClr val="FFFFFF"/>
                </a:solidFill>
                <a:latin typeface="Microsoft YaHei" charset="-122"/>
                <a:ea typeface="Microsoft YaHei" charset="-122"/>
                <a:cs typeface="Microsoft YaHei" charset="-122"/>
              </a:defRPr>
            </a:lvl3pPr>
            <a:lvl4pPr marL="533400" indent="-123825">
              <a:tabLst/>
              <a:defRPr sz="1200">
                <a:solidFill>
                  <a:srgbClr val="FFFFFF"/>
                </a:solidFill>
                <a:latin typeface="Microsoft YaHei" charset="-122"/>
                <a:ea typeface="Microsoft YaHei" charset="-122"/>
                <a:cs typeface="Microsoft YaHei" charset="-122"/>
              </a:defRPr>
            </a:lvl4pPr>
            <a:lvl5pPr marL="730250" indent="-160338">
              <a:defRPr sz="1200">
                <a:solidFill>
                  <a:srgbClr val="FFFFFF"/>
                </a:solidFill>
                <a:latin typeface="Microsoft YaHei" charset="-122"/>
                <a:ea typeface="Microsoft YaHei" charset="-122"/>
                <a:cs typeface="Microsoft YaHei" charset="-122"/>
              </a:defRPr>
            </a:lvl5pPr>
          </a:lstStyle>
          <a:p>
            <a:pPr lvl="0"/>
            <a:r>
              <a:rPr lang="en-US" dirty="0" smtClean="0"/>
              <a:t>1</a:t>
            </a:r>
            <a:r>
              <a:rPr lang="en-US" altLang="zh-CN" dirty="0" smtClean="0"/>
              <a:t>2</a:t>
            </a:r>
            <a:r>
              <a:rPr lang="en-US" dirty="0" smtClean="0"/>
              <a:t>pt </a:t>
            </a:r>
            <a:r>
              <a:rPr lang="en-US" dirty="0"/>
              <a:t>Paragraph, indent for bullet, indent again for dash</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itle 1"/>
          <p:cNvSpPr>
            <a:spLocks noGrp="1"/>
          </p:cNvSpPr>
          <p:nvPr>
            <p:ph type="title" hasCustomPrompt="1"/>
          </p:nvPr>
        </p:nvSpPr>
        <p:spPr>
          <a:xfrm>
            <a:off x="443869" y="222590"/>
            <a:ext cx="8403269" cy="525528"/>
          </a:xfrm>
        </p:spPr>
        <p:txBody>
          <a:bodyPr/>
          <a:lstStyle>
            <a:lvl1pPr>
              <a:defRPr baseline="0">
                <a:solidFill>
                  <a:srgbClr val="FFFFFF"/>
                </a:solidFill>
                <a:latin typeface="Microsoft YaHei" charset="-122"/>
                <a:ea typeface="Microsoft YaHei" charset="-122"/>
                <a:cs typeface="Microsoft YaHei" charset="-122"/>
              </a:defRPr>
            </a:lvl1pPr>
          </a:lstStyle>
          <a:p>
            <a:r>
              <a:rPr lang="en-US" dirty="0"/>
              <a:t>Header 16pt – CONTENT, BULLET/DASH 16pt</a:t>
            </a:r>
          </a:p>
        </p:txBody>
      </p:sp>
      <p:pic>
        <p:nvPicPr>
          <p:cNvPr id="6" name="图片 5"/>
          <p:cNvPicPr>
            <a:picLocks noChangeAspect="1"/>
          </p:cNvPicPr>
          <p:nvPr userDrawn="1"/>
        </p:nvPicPr>
        <p:blipFill>
          <a:blip r:embed="rId2" cstate="print">
            <a:extLst>
              <a:ext uri="{28A0092B-C50C-407E-A947-70E740481C1C}">
                <a14:useLocalDpi xmlns:a14="http://schemas.microsoft.com/office/drawing/2010/main" xmlns="" val="0"/>
              </a:ext>
            </a:extLst>
          </a:blip>
          <a:stretch>
            <a:fillRect/>
          </a:stretch>
        </p:blipFill>
        <p:spPr>
          <a:xfrm>
            <a:off x="7217764" y="186030"/>
            <a:ext cx="1629374" cy="338910"/>
          </a:xfrm>
          <a:prstGeom prst="rect">
            <a:avLst/>
          </a:prstGeom>
        </p:spPr>
      </p:pic>
    </p:spTree>
    <p:extLst>
      <p:ext uri="{BB962C8B-B14F-4D97-AF65-F5344CB8AC3E}">
        <p14:creationId xmlns:p14="http://schemas.microsoft.com/office/powerpoint/2010/main" xmlns="" val="3533983715"/>
      </p:ext>
    </p:extLst>
  </p:cSld>
  <p:clrMapOvr>
    <a:masterClrMapping/>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_Comparison">
    <p:bg>
      <p:bgPr>
        <a:solidFill>
          <a:srgbClr val="24215F"/>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43869" y="222590"/>
            <a:ext cx="8403269" cy="525528"/>
          </a:xfrm>
        </p:spPr>
        <p:txBody>
          <a:bodyPr/>
          <a:lstStyle>
            <a:lvl1pPr>
              <a:defRPr baseline="0">
                <a:solidFill>
                  <a:srgbClr val="FFFFFF"/>
                </a:solidFill>
                <a:latin typeface="Microsoft YaHei" charset="-122"/>
                <a:ea typeface="Microsoft YaHei" charset="-122"/>
                <a:cs typeface="Microsoft YaHei" charset="-122"/>
              </a:defRPr>
            </a:lvl1pPr>
          </a:lstStyle>
          <a:p>
            <a:r>
              <a:rPr lang="en-US" dirty="0"/>
              <a:t>Header 16pt – CONTENT, BULLET/DASH 16pt</a:t>
            </a:r>
          </a:p>
        </p:txBody>
      </p:sp>
      <p:sp>
        <p:nvSpPr>
          <p:cNvPr id="10" name="Rectangle 9"/>
          <p:cNvSpPr/>
          <p:nvPr userDrawn="1"/>
        </p:nvSpPr>
        <p:spPr>
          <a:xfrm>
            <a:off x="1" y="4735041"/>
            <a:ext cx="9143999" cy="408459"/>
          </a:xfrm>
          <a:prstGeom prst="rect">
            <a:avLst/>
          </a:prstGeom>
          <a:solidFill>
            <a:srgbClr val="24215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auto">
              <a:spcBef>
                <a:spcPts val="0"/>
              </a:spcBef>
              <a:spcAft>
                <a:spcPts val="0"/>
              </a:spcAft>
            </a:pPr>
            <a:endParaRPr lang="en-US">
              <a:solidFill>
                <a:srgbClr val="1771EA"/>
              </a:solidFill>
            </a:endParaRPr>
          </a:p>
        </p:txBody>
      </p:sp>
      <p:sp>
        <p:nvSpPr>
          <p:cNvPr id="11" name="Text Box 5"/>
          <p:cNvSpPr txBox="1">
            <a:spLocks noChangeArrowheads="1"/>
          </p:cNvSpPr>
          <p:nvPr userDrawn="1"/>
        </p:nvSpPr>
        <p:spPr bwMode="auto">
          <a:xfrm>
            <a:off x="443869" y="4926457"/>
            <a:ext cx="230187" cy="1231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nchor="ctr">
            <a:spAutoFit/>
          </a:bodyPr>
          <a:lstStyle>
            <a:lvl1pPr eaLnBrk="0" hangingPunct="0">
              <a:defRPr kumimoji="1" sz="2400">
                <a:solidFill>
                  <a:schemeClr val="tx1"/>
                </a:solidFill>
                <a:latin typeface="宋体" charset="0"/>
                <a:ea typeface="宋体" charset="0"/>
                <a:cs typeface="宋体" charset="0"/>
              </a:defRPr>
            </a:lvl1pPr>
            <a:lvl2pPr marL="742950" indent="-285750" eaLnBrk="0" hangingPunct="0">
              <a:defRPr kumimoji="1" sz="2400">
                <a:solidFill>
                  <a:schemeClr val="tx1"/>
                </a:solidFill>
                <a:latin typeface="宋体" charset="0"/>
                <a:ea typeface="宋体" charset="0"/>
              </a:defRPr>
            </a:lvl2pPr>
            <a:lvl3pPr marL="1143000" indent="-228600" eaLnBrk="0" hangingPunct="0">
              <a:defRPr kumimoji="1" sz="2400">
                <a:solidFill>
                  <a:schemeClr val="tx1"/>
                </a:solidFill>
                <a:latin typeface="宋体" charset="0"/>
                <a:ea typeface="宋体" charset="0"/>
              </a:defRPr>
            </a:lvl3pPr>
            <a:lvl4pPr marL="1600200" indent="-228600" eaLnBrk="0" hangingPunct="0">
              <a:defRPr kumimoji="1" sz="2400">
                <a:solidFill>
                  <a:schemeClr val="tx1"/>
                </a:solidFill>
                <a:latin typeface="宋体" charset="0"/>
                <a:ea typeface="宋体" charset="0"/>
              </a:defRPr>
            </a:lvl4pPr>
            <a:lvl5pPr marL="2057400" indent="-228600" eaLnBrk="0" hangingPunct="0">
              <a:defRPr kumimoji="1" sz="2400">
                <a:solidFill>
                  <a:schemeClr val="tx1"/>
                </a:solidFill>
                <a:latin typeface="宋体" charset="0"/>
                <a:ea typeface="宋体" charset="0"/>
              </a:defRPr>
            </a:lvl5pPr>
            <a:lvl6pPr marL="2514600" indent="-228600" eaLnBrk="0" fontAlgn="base" hangingPunct="0">
              <a:spcBef>
                <a:spcPct val="0"/>
              </a:spcBef>
              <a:spcAft>
                <a:spcPct val="0"/>
              </a:spcAft>
              <a:defRPr kumimoji="1" sz="2400">
                <a:solidFill>
                  <a:schemeClr val="tx1"/>
                </a:solidFill>
                <a:latin typeface="宋体" charset="0"/>
                <a:ea typeface="宋体" charset="0"/>
              </a:defRPr>
            </a:lvl6pPr>
            <a:lvl7pPr marL="2971800" indent="-228600" eaLnBrk="0" fontAlgn="base" hangingPunct="0">
              <a:spcBef>
                <a:spcPct val="0"/>
              </a:spcBef>
              <a:spcAft>
                <a:spcPct val="0"/>
              </a:spcAft>
              <a:defRPr kumimoji="1" sz="2400">
                <a:solidFill>
                  <a:schemeClr val="tx1"/>
                </a:solidFill>
                <a:latin typeface="宋体" charset="0"/>
                <a:ea typeface="宋体" charset="0"/>
              </a:defRPr>
            </a:lvl7pPr>
            <a:lvl8pPr marL="3429000" indent="-228600" eaLnBrk="0" fontAlgn="base" hangingPunct="0">
              <a:spcBef>
                <a:spcPct val="0"/>
              </a:spcBef>
              <a:spcAft>
                <a:spcPct val="0"/>
              </a:spcAft>
              <a:defRPr kumimoji="1" sz="2400">
                <a:solidFill>
                  <a:schemeClr val="tx1"/>
                </a:solidFill>
                <a:latin typeface="宋体" charset="0"/>
                <a:ea typeface="宋体" charset="0"/>
              </a:defRPr>
            </a:lvl8pPr>
            <a:lvl9pPr marL="3886200" indent="-228600" eaLnBrk="0" fontAlgn="base" hangingPunct="0">
              <a:spcBef>
                <a:spcPct val="0"/>
              </a:spcBef>
              <a:spcAft>
                <a:spcPct val="0"/>
              </a:spcAft>
              <a:defRPr kumimoji="1" sz="2400">
                <a:solidFill>
                  <a:schemeClr val="tx1"/>
                </a:solidFill>
                <a:latin typeface="宋体" charset="0"/>
                <a:ea typeface="宋体" charset="0"/>
              </a:defRPr>
            </a:lvl9pPr>
          </a:lstStyle>
          <a:p>
            <a:pPr defTabSz="457200" fontAlgn="auto">
              <a:spcBef>
                <a:spcPct val="50000"/>
              </a:spcBef>
              <a:spcAft>
                <a:spcPts val="0"/>
              </a:spcAft>
              <a:defRPr/>
            </a:pPr>
            <a:fld id="{046AD7C7-DE3F-5E43-A3A8-CA80750AE375}" type="slidenum">
              <a:rPr kumimoji="0" lang="en-US" altLang="zh-CN" sz="800" smtClean="0">
                <a:solidFill>
                  <a:prstClr val="white"/>
                </a:solidFill>
                <a:latin typeface="Arial"/>
                <a:cs typeface="Arial"/>
              </a:rPr>
              <a:pPr defTabSz="457200" fontAlgn="auto">
                <a:spcBef>
                  <a:spcPct val="50000"/>
                </a:spcBef>
                <a:spcAft>
                  <a:spcPts val="0"/>
                </a:spcAft>
                <a:defRPr/>
              </a:pPr>
              <a:t>‹#›</a:t>
            </a:fld>
            <a:endParaRPr kumimoji="0" lang="en-US" altLang="zh-CN" sz="800" dirty="0" smtClean="0">
              <a:solidFill>
                <a:prstClr val="white"/>
              </a:solidFill>
              <a:latin typeface="Arial"/>
              <a:cs typeface="Arial"/>
            </a:endParaRPr>
          </a:p>
        </p:txBody>
      </p:sp>
      <p:sp>
        <p:nvSpPr>
          <p:cNvPr id="7" name="Content Placeholder 5"/>
          <p:cNvSpPr>
            <a:spLocks noGrp="1"/>
          </p:cNvSpPr>
          <p:nvPr>
            <p:ph sz="quarter" idx="12" hasCustomPrompt="1"/>
          </p:nvPr>
        </p:nvSpPr>
        <p:spPr>
          <a:xfrm>
            <a:off x="443869" y="1079506"/>
            <a:ext cx="8404856" cy="3667649"/>
          </a:xfrm>
        </p:spPr>
        <p:txBody>
          <a:bodyPr/>
          <a:lstStyle>
            <a:lvl1pPr>
              <a:spcBef>
                <a:spcPts val="1000"/>
              </a:spcBef>
              <a:defRPr sz="1200" baseline="0">
                <a:solidFill>
                  <a:srgbClr val="FFFFFF"/>
                </a:solidFill>
                <a:latin typeface="Microsoft YaHei" charset="-122"/>
                <a:ea typeface="Microsoft YaHei" charset="-122"/>
                <a:cs typeface="Microsoft YaHei" charset="-122"/>
              </a:defRPr>
            </a:lvl1pPr>
            <a:lvl2pPr marL="173038" indent="-119063">
              <a:defRPr sz="1200">
                <a:solidFill>
                  <a:srgbClr val="FFFFFF"/>
                </a:solidFill>
                <a:latin typeface="Microsoft YaHei" charset="-122"/>
                <a:ea typeface="Microsoft YaHei" charset="-122"/>
                <a:cs typeface="Microsoft YaHei" charset="-122"/>
              </a:defRPr>
            </a:lvl2pPr>
            <a:lvl3pPr marL="368300" indent="-153988">
              <a:defRPr sz="1200">
                <a:solidFill>
                  <a:srgbClr val="FFFFFF"/>
                </a:solidFill>
                <a:latin typeface="Microsoft YaHei" charset="-122"/>
                <a:ea typeface="Microsoft YaHei" charset="-122"/>
                <a:cs typeface="Microsoft YaHei" charset="-122"/>
              </a:defRPr>
            </a:lvl3pPr>
            <a:lvl4pPr marL="533400" indent="-123825">
              <a:tabLst/>
              <a:defRPr sz="1200">
                <a:solidFill>
                  <a:srgbClr val="FFFFFF"/>
                </a:solidFill>
                <a:latin typeface="Microsoft YaHei" charset="-122"/>
                <a:ea typeface="Microsoft YaHei" charset="-122"/>
                <a:cs typeface="Microsoft YaHei" charset="-122"/>
              </a:defRPr>
            </a:lvl4pPr>
            <a:lvl5pPr marL="730250" indent="-160338">
              <a:defRPr sz="1200">
                <a:solidFill>
                  <a:srgbClr val="FFFFFF"/>
                </a:solidFill>
                <a:latin typeface="Microsoft YaHei" charset="-122"/>
                <a:ea typeface="Microsoft YaHei" charset="-122"/>
                <a:cs typeface="Microsoft YaHei" charset="-122"/>
              </a:defRPr>
            </a:lvl5pPr>
          </a:lstStyle>
          <a:p>
            <a:pPr lvl="0"/>
            <a:r>
              <a:rPr lang="en-US" dirty="0" smtClean="0"/>
              <a:t>1</a:t>
            </a:r>
            <a:r>
              <a:rPr lang="en-US" altLang="zh-CN" dirty="0" smtClean="0"/>
              <a:t>2</a:t>
            </a:r>
            <a:r>
              <a:rPr lang="en-US" dirty="0" smtClean="0"/>
              <a:t>pt </a:t>
            </a:r>
            <a:r>
              <a:rPr lang="en-US" dirty="0"/>
              <a:t>Paragraph, indent for bullet, indent again for dash</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3" name="图片 12"/>
          <p:cNvPicPr>
            <a:picLocks noChangeAspect="1"/>
          </p:cNvPicPr>
          <p:nvPr userDrawn="1"/>
        </p:nvPicPr>
        <p:blipFill>
          <a:blip r:embed="rId2" cstate="print">
            <a:extLst>
              <a:ext uri="{28A0092B-C50C-407E-A947-70E740481C1C}">
                <a14:useLocalDpi xmlns:a14="http://schemas.microsoft.com/office/drawing/2010/main" xmlns="" val="0"/>
              </a:ext>
            </a:extLst>
          </a:blip>
          <a:stretch>
            <a:fillRect/>
          </a:stretch>
        </p:blipFill>
        <p:spPr>
          <a:xfrm>
            <a:off x="7217764" y="186030"/>
            <a:ext cx="1629374" cy="338910"/>
          </a:xfrm>
          <a:prstGeom prst="rect">
            <a:avLst/>
          </a:prstGeom>
        </p:spPr>
      </p:pic>
    </p:spTree>
    <p:extLst>
      <p:ext uri="{BB962C8B-B14F-4D97-AF65-F5344CB8AC3E}">
        <p14:creationId xmlns:p14="http://schemas.microsoft.com/office/powerpoint/2010/main" xmlns="" val="2238076086"/>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4_Title and Content">
    <p:bg>
      <p:bgPr>
        <a:blipFill dpi="0" rotWithShape="1">
          <a:blip r:embed="rId2" cstate="print">
            <a:lum/>
            <a:extLst>
              <a:ext uri="{28A0092B-C50C-407E-A947-70E740481C1C}">
                <a14:useLocalDpi xmlns:a14="http://schemas.microsoft.com/office/drawing/2010/main" xmlns=""/>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8"/>
            <a:ext cx="8363938" cy="620683"/>
          </a:xfrm>
        </p:spPr>
        <p:txBody>
          <a:bodyPr/>
          <a:lstStyle>
            <a:lvl1pPr>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085863"/>
            <a:ext cx="8363938" cy="2005677"/>
          </a:xfrm>
        </p:spPr>
        <p:txBody>
          <a:bodyPr/>
          <a:lstStyle>
            <a:lvl1pPr marL="460167" indent="-460167">
              <a:buFontTx/>
              <a:buBlip>
                <a:blip r:embed="rId3"/>
              </a:buBlip>
              <a:defRPr/>
            </a:lvl1pPr>
            <a:lvl2pPr marL="855278" indent="-395110">
              <a:buFontTx/>
              <a:buBlip>
                <a:blip r:embed="rId3"/>
              </a:buBlip>
              <a:defRPr/>
            </a:lvl2pPr>
            <a:lvl3pPr marL="1258322" indent="-403045">
              <a:buFontTx/>
              <a:buBlip>
                <a:blip r:embed="rId3"/>
              </a:buBlip>
              <a:defRPr/>
            </a:lvl3pPr>
            <a:lvl4pPr marL="1604241" indent="-345919">
              <a:buFontTx/>
              <a:buBlip>
                <a:blip r:embed="rId3"/>
              </a:buBlip>
              <a:defRPr/>
            </a:lvl4pPr>
            <a:lvl5pPr marL="1940640" indent="-336398">
              <a:buFontTx/>
              <a:buBlip>
                <a:blip r:embed="rId3"/>
              </a:buBlip>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xmlns="" val="486507184"/>
      </p:ext>
    </p:extLst>
  </p:cSld>
  <p:clrMapOvr>
    <a:masterClrMapping/>
  </p:clrMapOvr>
  <p:transition>
    <p:cut/>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4_Comparison">
    <p:bg>
      <p:bgPr>
        <a:solidFill>
          <a:srgbClr val="1771EA"/>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43869" y="215066"/>
            <a:ext cx="8417186" cy="4539497"/>
          </a:xfrm>
        </p:spPr>
        <p:txBody>
          <a:bodyPr/>
          <a:lstStyle>
            <a:lvl1pPr>
              <a:defRPr sz="4900" baseline="0">
                <a:solidFill>
                  <a:schemeClr val="bg1"/>
                </a:solidFill>
                <a:latin typeface="Microsoft YaHei" charset="-122"/>
                <a:ea typeface="Microsoft YaHei" charset="-122"/>
                <a:cs typeface="Microsoft YaHei" charset="-122"/>
              </a:defRPr>
            </a:lvl1pPr>
          </a:lstStyle>
          <a:p>
            <a:r>
              <a:rPr lang="en-US" dirty="0"/>
              <a:t>Header </a:t>
            </a:r>
            <a:r>
              <a:rPr lang="en-US" altLang="zh-CN" dirty="0" smtClean="0"/>
              <a:t>49</a:t>
            </a:r>
            <a:r>
              <a:rPr lang="en-US" dirty="0" smtClean="0"/>
              <a:t>pt – </a:t>
            </a:r>
            <a:br>
              <a:rPr lang="en-US" dirty="0" smtClean="0"/>
            </a:br>
            <a:r>
              <a:rPr lang="en-US" dirty="0" smtClean="0"/>
              <a:t>CONTENT</a:t>
            </a:r>
            <a:r>
              <a:rPr lang="en-US" dirty="0"/>
              <a:t>, </a:t>
            </a:r>
            <a:r>
              <a:rPr lang="en-US" dirty="0" smtClean="0"/>
              <a:t/>
            </a:r>
            <a:br>
              <a:rPr lang="en-US" dirty="0" smtClean="0"/>
            </a:br>
            <a:r>
              <a:rPr lang="en-US" dirty="0" smtClean="0"/>
              <a:t>BULLET</a:t>
            </a:r>
            <a:r>
              <a:rPr lang="en-US" dirty="0"/>
              <a:t>/DASH </a:t>
            </a:r>
            <a:r>
              <a:rPr lang="en-US" altLang="zh-CN" dirty="0" smtClean="0"/>
              <a:t>49</a:t>
            </a:r>
            <a:r>
              <a:rPr lang="en-US" dirty="0" smtClean="0"/>
              <a:t>pt</a:t>
            </a:r>
            <a:endParaRPr lang="en-US" dirty="0"/>
          </a:p>
        </p:txBody>
      </p:sp>
      <p:pic>
        <p:nvPicPr>
          <p:cNvPr id="5" name="图片 4"/>
          <p:cNvPicPr>
            <a:picLocks noChangeAspect="1"/>
          </p:cNvPicPr>
          <p:nvPr userDrawn="1"/>
        </p:nvPicPr>
        <p:blipFill>
          <a:blip r:embed="rId2" cstate="print">
            <a:extLst>
              <a:ext uri="{28A0092B-C50C-407E-A947-70E740481C1C}">
                <a14:useLocalDpi xmlns:a14="http://schemas.microsoft.com/office/drawing/2010/main" xmlns="" val="0"/>
              </a:ext>
            </a:extLst>
          </a:blip>
          <a:stretch>
            <a:fillRect/>
          </a:stretch>
        </p:blipFill>
        <p:spPr>
          <a:xfrm>
            <a:off x="7217764" y="186030"/>
            <a:ext cx="1629374" cy="338910"/>
          </a:xfrm>
          <a:prstGeom prst="rect">
            <a:avLst/>
          </a:prstGeom>
        </p:spPr>
      </p:pic>
    </p:spTree>
    <p:extLst>
      <p:ext uri="{BB962C8B-B14F-4D97-AF65-F5344CB8AC3E}">
        <p14:creationId xmlns:p14="http://schemas.microsoft.com/office/powerpoint/2010/main" xmlns="" val="4227549616"/>
      </p:ext>
    </p:extLst>
  </p:cSld>
  <p:clrMapOvr>
    <a:masterClrMapping/>
  </p:clrMapOvr>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92099" y="222590"/>
            <a:ext cx="8555039" cy="525528"/>
          </a:xfrm>
        </p:spPr>
        <p:txBody>
          <a:bodyPr/>
          <a:lstStyle>
            <a:lvl1pPr>
              <a:defRPr baseline="0">
                <a:solidFill>
                  <a:schemeClr val="tx1"/>
                </a:solidFill>
              </a:defRPr>
            </a:lvl1pPr>
          </a:lstStyle>
          <a:p>
            <a:r>
              <a:rPr lang="en-US" dirty="0"/>
              <a:t>Header 16pt – 2 COLUMNS </a:t>
            </a:r>
            <a:r>
              <a:rPr lang="en-US" dirty="0" err="1"/>
              <a:t>w</a:t>
            </a:r>
            <a:r>
              <a:rPr lang="en-US" dirty="0"/>
              <a:t>-HEADERS</a:t>
            </a:r>
          </a:p>
        </p:txBody>
      </p:sp>
      <p:sp>
        <p:nvSpPr>
          <p:cNvPr id="10" name="Text Placeholder 17"/>
          <p:cNvSpPr>
            <a:spLocks noGrp="1"/>
          </p:cNvSpPr>
          <p:nvPr>
            <p:ph type="body" sz="quarter" idx="16" hasCustomPrompt="1"/>
          </p:nvPr>
        </p:nvSpPr>
        <p:spPr>
          <a:xfrm>
            <a:off x="292099" y="1109366"/>
            <a:ext cx="4130675" cy="526111"/>
          </a:xfrm>
        </p:spPr>
        <p:txBody>
          <a:bodyPr/>
          <a:lstStyle>
            <a:lvl1pPr>
              <a:lnSpc>
                <a:spcPct val="86000"/>
              </a:lnSpc>
              <a:spcBef>
                <a:spcPts val="0"/>
              </a:spcBef>
              <a:defRPr sz="1800">
                <a:solidFill>
                  <a:srgbClr val="000000"/>
                </a:solidFill>
              </a:defRPr>
            </a:lvl1pPr>
          </a:lstStyle>
          <a:p>
            <a:pPr lvl="0"/>
            <a:r>
              <a:rPr lang="en-US" dirty="0"/>
              <a:t>Column title – 2 lines max</a:t>
            </a:r>
          </a:p>
        </p:txBody>
      </p:sp>
      <p:sp>
        <p:nvSpPr>
          <p:cNvPr id="11" name="Text Placeholder 17"/>
          <p:cNvSpPr>
            <a:spLocks noGrp="1"/>
          </p:cNvSpPr>
          <p:nvPr>
            <p:ph type="body" sz="quarter" idx="17" hasCustomPrompt="1"/>
          </p:nvPr>
        </p:nvSpPr>
        <p:spPr>
          <a:xfrm>
            <a:off x="4725282" y="1109366"/>
            <a:ext cx="4121856" cy="526111"/>
          </a:xfrm>
        </p:spPr>
        <p:txBody>
          <a:bodyPr/>
          <a:lstStyle>
            <a:lvl1pPr>
              <a:lnSpc>
                <a:spcPct val="86000"/>
              </a:lnSpc>
              <a:spcBef>
                <a:spcPts val="0"/>
              </a:spcBef>
              <a:defRPr sz="1800">
                <a:solidFill>
                  <a:srgbClr val="000000"/>
                </a:solidFill>
              </a:defRPr>
            </a:lvl1pPr>
          </a:lstStyle>
          <a:p>
            <a:pPr lvl="0"/>
            <a:r>
              <a:rPr lang="en-US" dirty="0"/>
              <a:t>Column title – 2 lines max</a:t>
            </a:r>
          </a:p>
        </p:txBody>
      </p:sp>
      <p:sp>
        <p:nvSpPr>
          <p:cNvPr id="12" name="Content Placeholder 5"/>
          <p:cNvSpPr>
            <a:spLocks noGrp="1"/>
          </p:cNvSpPr>
          <p:nvPr>
            <p:ph sz="quarter" idx="12" hasCustomPrompt="1"/>
          </p:nvPr>
        </p:nvSpPr>
        <p:spPr>
          <a:xfrm>
            <a:off x="292100" y="1727542"/>
            <a:ext cx="4130675" cy="3023846"/>
          </a:xfrm>
        </p:spPr>
        <p:txBody>
          <a:bodyPr/>
          <a:lstStyle>
            <a:lvl1pPr>
              <a:spcBef>
                <a:spcPts val="1000"/>
              </a:spcBef>
              <a:defRPr sz="1600" baseline="0">
                <a:solidFill>
                  <a:schemeClr val="tx1"/>
                </a:solidFill>
              </a:defRPr>
            </a:lvl1pPr>
            <a:lvl2pPr marL="169863" indent="-115888">
              <a:defRPr sz="1600">
                <a:solidFill>
                  <a:schemeClr val="tx1"/>
                </a:solidFill>
              </a:defRPr>
            </a:lvl2pPr>
            <a:lvl3pPr marL="377825" indent="-163513">
              <a:defRPr sz="1500">
                <a:solidFill>
                  <a:schemeClr val="tx1"/>
                </a:solidFill>
              </a:defRPr>
            </a:lvl3pPr>
            <a:lvl4pPr marL="533400" indent="-123825">
              <a:tabLst/>
              <a:defRPr sz="1400">
                <a:solidFill>
                  <a:schemeClr val="tx1"/>
                </a:solidFill>
              </a:defRPr>
            </a:lvl4pPr>
            <a:lvl5pPr marL="723900" indent="-153988">
              <a:defRPr sz="1300">
                <a:solidFill>
                  <a:schemeClr val="tx1"/>
                </a:solidFill>
              </a:defRPr>
            </a:lvl5pPr>
          </a:lstStyle>
          <a:p>
            <a:pPr lvl="0"/>
            <a:r>
              <a:rPr lang="en-US" dirty="0"/>
              <a:t>16pt paragraph, indent for bullet &amp; dash</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5"/>
          <p:cNvSpPr>
            <a:spLocks noGrp="1"/>
          </p:cNvSpPr>
          <p:nvPr>
            <p:ph sz="quarter" idx="18" hasCustomPrompt="1"/>
          </p:nvPr>
        </p:nvSpPr>
        <p:spPr>
          <a:xfrm>
            <a:off x="4725282" y="1727542"/>
            <a:ext cx="4130675" cy="3023846"/>
          </a:xfrm>
        </p:spPr>
        <p:txBody>
          <a:bodyPr/>
          <a:lstStyle>
            <a:lvl1pPr>
              <a:spcBef>
                <a:spcPts val="1000"/>
              </a:spcBef>
              <a:defRPr sz="1600" baseline="0">
                <a:solidFill>
                  <a:schemeClr val="tx1"/>
                </a:solidFill>
              </a:defRPr>
            </a:lvl1pPr>
            <a:lvl2pPr marL="169863" indent="-115888">
              <a:defRPr sz="1600">
                <a:solidFill>
                  <a:schemeClr val="tx1"/>
                </a:solidFill>
              </a:defRPr>
            </a:lvl2pPr>
            <a:lvl3pPr marL="377825" indent="-163513">
              <a:defRPr sz="1500">
                <a:solidFill>
                  <a:schemeClr val="tx1"/>
                </a:solidFill>
              </a:defRPr>
            </a:lvl3pPr>
            <a:lvl4pPr marL="533400" indent="-123825">
              <a:tabLst/>
              <a:defRPr sz="1400">
                <a:solidFill>
                  <a:schemeClr val="tx1"/>
                </a:solidFill>
              </a:defRPr>
            </a:lvl4pPr>
            <a:lvl5pPr marL="723900" indent="-153988">
              <a:defRPr sz="1300">
                <a:solidFill>
                  <a:schemeClr val="tx1"/>
                </a:solidFill>
              </a:defRPr>
            </a:lvl5pPr>
          </a:lstStyle>
          <a:p>
            <a:pPr lvl="0"/>
            <a:r>
              <a:rPr lang="en-US" dirty="0"/>
              <a:t>16pt paragraph, indent for bullet &amp; dash</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xmlns="" val="1744785430"/>
      </p:ext>
    </p:extLst>
  </p:cSld>
  <p:clrMapOvr>
    <a:masterClrMapping/>
  </p:clrMapOvr>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4" name="Picture Placeholder 7"/>
          <p:cNvSpPr>
            <a:spLocks noGrp="1"/>
          </p:cNvSpPr>
          <p:nvPr>
            <p:ph type="pic" sz="quarter" idx="13"/>
          </p:nvPr>
        </p:nvSpPr>
        <p:spPr>
          <a:xfrm>
            <a:off x="1" y="1144588"/>
            <a:ext cx="9144000" cy="3998912"/>
          </a:xfrm>
          <a:noFill/>
        </p:spPr>
        <p:txBody>
          <a:bodyPr/>
          <a:lstStyle>
            <a:lvl1pPr>
              <a:defRPr sz="1200" b="0" i="1">
                <a:latin typeface="Arial"/>
                <a:cs typeface="Arial"/>
              </a:defRPr>
            </a:lvl1pPr>
          </a:lstStyle>
          <a:p>
            <a:r>
              <a:rPr lang="it-IT" dirty="0"/>
              <a:t>Drag </a:t>
            </a:r>
            <a:r>
              <a:rPr lang="it-IT" dirty="0" err="1"/>
              <a:t>picture</a:t>
            </a:r>
            <a:r>
              <a:rPr lang="it-IT" dirty="0"/>
              <a:t> </a:t>
            </a:r>
            <a:r>
              <a:rPr lang="it-IT" dirty="0" err="1"/>
              <a:t>to</a:t>
            </a:r>
            <a:r>
              <a:rPr lang="it-IT" dirty="0"/>
              <a:t> </a:t>
            </a:r>
            <a:r>
              <a:rPr lang="it-IT" dirty="0" err="1"/>
              <a:t>placeholder</a:t>
            </a:r>
            <a:r>
              <a:rPr lang="it-IT" dirty="0"/>
              <a:t> or click </a:t>
            </a:r>
            <a:r>
              <a:rPr lang="it-IT" dirty="0" err="1"/>
              <a:t>icon</a:t>
            </a:r>
            <a:r>
              <a:rPr lang="it-IT" dirty="0"/>
              <a:t> </a:t>
            </a:r>
            <a:r>
              <a:rPr lang="it-IT" dirty="0" err="1"/>
              <a:t>to</a:t>
            </a:r>
            <a:r>
              <a:rPr lang="it-IT" dirty="0"/>
              <a:t> </a:t>
            </a:r>
            <a:r>
              <a:rPr lang="it-IT" dirty="0" err="1"/>
              <a:t>add</a:t>
            </a:r>
            <a:endParaRPr lang="en-US" dirty="0"/>
          </a:p>
        </p:txBody>
      </p:sp>
      <p:sp>
        <p:nvSpPr>
          <p:cNvPr id="5" name="Title 1"/>
          <p:cNvSpPr>
            <a:spLocks noGrp="1"/>
          </p:cNvSpPr>
          <p:nvPr>
            <p:ph type="title" hasCustomPrompt="1"/>
          </p:nvPr>
        </p:nvSpPr>
        <p:spPr>
          <a:xfrm>
            <a:off x="292099" y="222250"/>
            <a:ext cx="4130676" cy="756662"/>
          </a:xfrm>
        </p:spPr>
        <p:txBody>
          <a:bodyPr/>
          <a:lstStyle>
            <a:lvl1pPr>
              <a:defRPr baseline="0">
                <a:solidFill>
                  <a:srgbClr val="000000"/>
                </a:solidFill>
              </a:defRPr>
            </a:lvl1pPr>
          </a:lstStyle>
          <a:p>
            <a:r>
              <a:rPr lang="en-US" dirty="0"/>
              <a:t>Header Left 16pt – 1 IMAGE LOWER, WHITE</a:t>
            </a:r>
          </a:p>
        </p:txBody>
      </p:sp>
      <p:sp>
        <p:nvSpPr>
          <p:cNvPr id="7" name="Content Placeholder 5"/>
          <p:cNvSpPr>
            <a:spLocks noGrp="1"/>
          </p:cNvSpPr>
          <p:nvPr>
            <p:ph sz="quarter" idx="12" hasCustomPrompt="1"/>
          </p:nvPr>
        </p:nvSpPr>
        <p:spPr>
          <a:xfrm>
            <a:off x="4719638" y="234149"/>
            <a:ext cx="4127500" cy="779462"/>
          </a:xfrm>
        </p:spPr>
        <p:txBody>
          <a:bodyPr/>
          <a:lstStyle>
            <a:lvl1pPr>
              <a:lnSpc>
                <a:spcPct val="100000"/>
              </a:lnSpc>
              <a:spcBef>
                <a:spcPts val="400"/>
              </a:spcBef>
              <a:defRPr sz="1000" b="0" baseline="0">
                <a:solidFill>
                  <a:schemeClr val="tx1"/>
                </a:solidFill>
                <a:latin typeface="Arial"/>
                <a:cs typeface="Arial"/>
              </a:defRPr>
            </a:lvl1pPr>
            <a:lvl2pPr marL="114300" indent="-79375">
              <a:lnSpc>
                <a:spcPct val="100000"/>
              </a:lnSpc>
              <a:spcBef>
                <a:spcPts val="0"/>
              </a:spcBef>
              <a:defRPr sz="1000">
                <a:solidFill>
                  <a:schemeClr val="tx1"/>
                </a:solidFill>
                <a:latin typeface="Arial"/>
              </a:defRPr>
            </a:lvl2pPr>
            <a:lvl3pPr marL="241300" indent="-84138">
              <a:lnSpc>
                <a:spcPct val="100000"/>
              </a:lnSpc>
              <a:spcBef>
                <a:spcPts val="0"/>
              </a:spcBef>
              <a:tabLst/>
              <a:defRPr sz="900">
                <a:solidFill>
                  <a:schemeClr val="tx1"/>
                </a:solidFill>
                <a:latin typeface="Arial"/>
              </a:defRPr>
            </a:lvl3pPr>
            <a:lvl4pPr marL="317500" indent="-65088">
              <a:lnSpc>
                <a:spcPct val="100000"/>
              </a:lnSpc>
              <a:spcBef>
                <a:spcPts val="0"/>
              </a:spcBef>
              <a:tabLst/>
              <a:defRPr sz="800">
                <a:solidFill>
                  <a:schemeClr val="tx1"/>
                </a:solidFill>
                <a:latin typeface="Arial"/>
              </a:defRPr>
            </a:lvl4pPr>
            <a:lvl5pPr marL="423863" indent="-82550">
              <a:lnSpc>
                <a:spcPct val="100000"/>
              </a:lnSpc>
              <a:spcBef>
                <a:spcPts val="0"/>
              </a:spcBef>
              <a:defRPr sz="700">
                <a:solidFill>
                  <a:schemeClr val="tx1"/>
                </a:solidFill>
                <a:latin typeface="Arial"/>
              </a:defRPr>
            </a:lvl5pPr>
          </a:lstStyle>
          <a:p>
            <a:pPr lvl="0"/>
            <a:r>
              <a:rPr lang="en-US" dirty="0"/>
              <a:t>10pt paragraph, indent for bullet &amp; dash</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xmlns="" val="310407006"/>
      </p:ext>
    </p:extLst>
  </p:cSld>
  <p:clrMapOvr>
    <a:masterClrMapping/>
  </p:clrMapOvr>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ontent with Caption">
    <p:bg>
      <p:bgPr>
        <a:solidFill>
          <a:srgbClr val="1771EA"/>
        </a:solidFill>
        <a:effectLst/>
      </p:bgPr>
    </p:bg>
    <p:spTree>
      <p:nvGrpSpPr>
        <p:cNvPr id="1" name=""/>
        <p:cNvGrpSpPr/>
        <p:nvPr/>
      </p:nvGrpSpPr>
      <p:grpSpPr>
        <a:xfrm>
          <a:off x="0" y="0"/>
          <a:ext cx="0" cy="0"/>
          <a:chOff x="0" y="0"/>
          <a:chExt cx="0" cy="0"/>
        </a:xfrm>
      </p:grpSpPr>
      <p:sp>
        <p:nvSpPr>
          <p:cNvPr id="4" name="Picture Placeholder 7"/>
          <p:cNvSpPr>
            <a:spLocks noGrp="1"/>
          </p:cNvSpPr>
          <p:nvPr>
            <p:ph type="pic" sz="quarter" idx="13"/>
          </p:nvPr>
        </p:nvSpPr>
        <p:spPr>
          <a:xfrm>
            <a:off x="1" y="1144588"/>
            <a:ext cx="9144000" cy="3998912"/>
          </a:xfrm>
          <a:noFill/>
        </p:spPr>
        <p:txBody>
          <a:bodyPr/>
          <a:lstStyle>
            <a:lvl1pPr>
              <a:defRPr sz="1200" b="0" i="1">
                <a:solidFill>
                  <a:schemeClr val="bg1"/>
                </a:solidFill>
                <a:latin typeface="Arial"/>
                <a:cs typeface="Arial"/>
              </a:defRPr>
            </a:lvl1pPr>
          </a:lstStyle>
          <a:p>
            <a:r>
              <a:rPr lang="it-IT" dirty="0"/>
              <a:t>Drag </a:t>
            </a:r>
            <a:r>
              <a:rPr lang="it-IT" dirty="0" err="1"/>
              <a:t>picture</a:t>
            </a:r>
            <a:r>
              <a:rPr lang="it-IT" dirty="0"/>
              <a:t> </a:t>
            </a:r>
            <a:r>
              <a:rPr lang="it-IT" dirty="0" err="1"/>
              <a:t>to</a:t>
            </a:r>
            <a:r>
              <a:rPr lang="it-IT" dirty="0"/>
              <a:t> </a:t>
            </a:r>
            <a:r>
              <a:rPr lang="it-IT" dirty="0" err="1"/>
              <a:t>placeholder</a:t>
            </a:r>
            <a:r>
              <a:rPr lang="it-IT" dirty="0"/>
              <a:t> or click </a:t>
            </a:r>
            <a:r>
              <a:rPr lang="it-IT" dirty="0" err="1"/>
              <a:t>icon</a:t>
            </a:r>
            <a:r>
              <a:rPr lang="it-IT" dirty="0"/>
              <a:t> </a:t>
            </a:r>
            <a:r>
              <a:rPr lang="it-IT" dirty="0" err="1"/>
              <a:t>to</a:t>
            </a:r>
            <a:r>
              <a:rPr lang="it-IT" dirty="0"/>
              <a:t> </a:t>
            </a:r>
            <a:r>
              <a:rPr lang="it-IT" dirty="0" err="1"/>
              <a:t>add</a:t>
            </a:r>
            <a:endParaRPr lang="en-US" dirty="0"/>
          </a:p>
        </p:txBody>
      </p:sp>
      <p:sp>
        <p:nvSpPr>
          <p:cNvPr id="5" name="Title 1"/>
          <p:cNvSpPr>
            <a:spLocks noGrp="1"/>
          </p:cNvSpPr>
          <p:nvPr>
            <p:ph type="title" hasCustomPrompt="1"/>
          </p:nvPr>
        </p:nvSpPr>
        <p:spPr>
          <a:xfrm>
            <a:off x="292099" y="222250"/>
            <a:ext cx="4130676" cy="756662"/>
          </a:xfrm>
        </p:spPr>
        <p:txBody>
          <a:bodyPr/>
          <a:lstStyle>
            <a:lvl1pPr>
              <a:defRPr baseline="0">
                <a:solidFill>
                  <a:schemeClr val="bg1"/>
                </a:solidFill>
              </a:defRPr>
            </a:lvl1pPr>
          </a:lstStyle>
          <a:p>
            <a:r>
              <a:rPr lang="en-US" dirty="0"/>
              <a:t>Header Left 16pt – 1 IMAGE LOWER, WHITE</a:t>
            </a:r>
          </a:p>
        </p:txBody>
      </p:sp>
      <p:sp>
        <p:nvSpPr>
          <p:cNvPr id="6" name="Content Placeholder 5"/>
          <p:cNvSpPr>
            <a:spLocks noGrp="1"/>
          </p:cNvSpPr>
          <p:nvPr>
            <p:ph sz="quarter" idx="12" hasCustomPrompt="1"/>
          </p:nvPr>
        </p:nvSpPr>
        <p:spPr>
          <a:xfrm>
            <a:off x="4719638" y="234149"/>
            <a:ext cx="4127500" cy="779462"/>
          </a:xfrm>
        </p:spPr>
        <p:txBody>
          <a:bodyPr/>
          <a:lstStyle>
            <a:lvl1pPr>
              <a:lnSpc>
                <a:spcPct val="100000"/>
              </a:lnSpc>
              <a:spcBef>
                <a:spcPts val="400"/>
              </a:spcBef>
              <a:defRPr sz="1000" b="0" baseline="0">
                <a:solidFill>
                  <a:schemeClr val="bg1"/>
                </a:solidFill>
                <a:latin typeface="Arial"/>
                <a:cs typeface="Arial"/>
              </a:defRPr>
            </a:lvl1pPr>
            <a:lvl2pPr marL="114300" indent="-79375">
              <a:lnSpc>
                <a:spcPct val="100000"/>
              </a:lnSpc>
              <a:spcBef>
                <a:spcPts val="0"/>
              </a:spcBef>
              <a:defRPr sz="1000">
                <a:solidFill>
                  <a:schemeClr val="bg1"/>
                </a:solidFill>
                <a:latin typeface="Arial"/>
              </a:defRPr>
            </a:lvl2pPr>
            <a:lvl3pPr marL="241300" indent="-84138">
              <a:lnSpc>
                <a:spcPct val="100000"/>
              </a:lnSpc>
              <a:spcBef>
                <a:spcPts val="0"/>
              </a:spcBef>
              <a:tabLst/>
              <a:defRPr sz="900">
                <a:solidFill>
                  <a:schemeClr val="bg1"/>
                </a:solidFill>
                <a:latin typeface="Arial"/>
              </a:defRPr>
            </a:lvl3pPr>
            <a:lvl4pPr marL="317500" indent="-65088">
              <a:lnSpc>
                <a:spcPct val="100000"/>
              </a:lnSpc>
              <a:spcBef>
                <a:spcPts val="0"/>
              </a:spcBef>
              <a:tabLst/>
              <a:defRPr sz="800">
                <a:solidFill>
                  <a:schemeClr val="bg1"/>
                </a:solidFill>
                <a:latin typeface="Arial"/>
              </a:defRPr>
            </a:lvl4pPr>
            <a:lvl5pPr marL="423863" indent="-82550">
              <a:lnSpc>
                <a:spcPct val="100000"/>
              </a:lnSpc>
              <a:spcBef>
                <a:spcPts val="0"/>
              </a:spcBef>
              <a:defRPr sz="700">
                <a:solidFill>
                  <a:schemeClr val="bg1"/>
                </a:solidFill>
                <a:latin typeface="Arial"/>
              </a:defRPr>
            </a:lvl5pPr>
          </a:lstStyle>
          <a:p>
            <a:pPr lvl="0"/>
            <a:r>
              <a:rPr lang="en-US" dirty="0"/>
              <a:t>10pt paragraph, indent for bullet &amp; dash</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xmlns="" val="4000593308"/>
      </p:ext>
    </p:extLst>
  </p:cSld>
  <p:clrMapOvr>
    <a:masterClrMapping/>
  </p:clrMapOvr>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nd Vertical Text">
    <p:bg>
      <p:bgPr>
        <a:solidFill>
          <a:srgbClr val="1771EA"/>
        </a:solidFill>
        <a:effectLst/>
      </p:bgPr>
    </p:bg>
    <p:spTree>
      <p:nvGrpSpPr>
        <p:cNvPr id="1" name=""/>
        <p:cNvGrpSpPr/>
        <p:nvPr/>
      </p:nvGrpSpPr>
      <p:grpSpPr>
        <a:xfrm>
          <a:off x="0" y="0"/>
          <a:ext cx="0" cy="0"/>
          <a:chOff x="0" y="0"/>
          <a:chExt cx="0" cy="0"/>
        </a:xfrm>
      </p:grpSpPr>
      <p:sp>
        <p:nvSpPr>
          <p:cNvPr id="11" name="Picture Placeholder 7"/>
          <p:cNvSpPr>
            <a:spLocks noGrp="1"/>
          </p:cNvSpPr>
          <p:nvPr>
            <p:ph type="pic" sz="quarter" idx="13"/>
          </p:nvPr>
        </p:nvSpPr>
        <p:spPr>
          <a:xfrm>
            <a:off x="1754271" y="0"/>
            <a:ext cx="7389730" cy="5143500"/>
          </a:xfrm>
          <a:solidFill>
            <a:schemeClr val="bg1"/>
          </a:solidFill>
        </p:spPr>
        <p:txBody>
          <a:bodyPr/>
          <a:lstStyle>
            <a:lvl1pPr>
              <a:defRPr sz="1200" b="0" i="1">
                <a:solidFill>
                  <a:srgbClr val="1A154C"/>
                </a:solidFill>
                <a:latin typeface="Arial"/>
                <a:cs typeface="Arial"/>
              </a:defRPr>
            </a:lvl1pPr>
          </a:lstStyle>
          <a:p>
            <a:r>
              <a:rPr lang="it-IT" dirty="0"/>
              <a:t>Drag </a:t>
            </a:r>
            <a:r>
              <a:rPr lang="it-IT" dirty="0" err="1"/>
              <a:t>picture</a:t>
            </a:r>
            <a:r>
              <a:rPr lang="it-IT" dirty="0"/>
              <a:t> </a:t>
            </a:r>
            <a:r>
              <a:rPr lang="it-IT" dirty="0" err="1"/>
              <a:t>to</a:t>
            </a:r>
            <a:r>
              <a:rPr lang="it-IT" dirty="0"/>
              <a:t> </a:t>
            </a:r>
            <a:r>
              <a:rPr lang="it-IT" dirty="0" err="1"/>
              <a:t>placeholder</a:t>
            </a:r>
            <a:r>
              <a:rPr lang="it-IT" dirty="0"/>
              <a:t> or click </a:t>
            </a:r>
            <a:r>
              <a:rPr lang="it-IT" dirty="0" err="1"/>
              <a:t>icon</a:t>
            </a:r>
            <a:r>
              <a:rPr lang="it-IT" dirty="0"/>
              <a:t> </a:t>
            </a:r>
            <a:r>
              <a:rPr lang="it-IT" dirty="0" err="1"/>
              <a:t>to</a:t>
            </a:r>
            <a:r>
              <a:rPr lang="it-IT" dirty="0"/>
              <a:t> </a:t>
            </a:r>
            <a:r>
              <a:rPr lang="it-IT" dirty="0" err="1"/>
              <a:t>add</a:t>
            </a:r>
            <a:endParaRPr lang="en-US" dirty="0"/>
          </a:p>
        </p:txBody>
      </p:sp>
      <p:sp>
        <p:nvSpPr>
          <p:cNvPr id="13" name="Content Placeholder 5"/>
          <p:cNvSpPr>
            <a:spLocks noGrp="1"/>
          </p:cNvSpPr>
          <p:nvPr>
            <p:ph sz="quarter" idx="12" hasCustomPrompt="1"/>
          </p:nvPr>
        </p:nvSpPr>
        <p:spPr>
          <a:xfrm>
            <a:off x="287338" y="1106008"/>
            <a:ext cx="1311472" cy="3645380"/>
          </a:xfrm>
        </p:spPr>
        <p:txBody>
          <a:bodyPr/>
          <a:lstStyle>
            <a:lvl1pPr>
              <a:lnSpc>
                <a:spcPct val="100000"/>
              </a:lnSpc>
              <a:spcBef>
                <a:spcPts val="400"/>
              </a:spcBef>
              <a:defRPr sz="1000" b="0" baseline="0">
                <a:solidFill>
                  <a:srgbClr val="FFFFFF"/>
                </a:solidFill>
                <a:latin typeface="Arial"/>
                <a:cs typeface="Arial"/>
              </a:defRPr>
            </a:lvl1pPr>
            <a:lvl2pPr marL="114300" indent="-79375">
              <a:lnSpc>
                <a:spcPct val="100000"/>
              </a:lnSpc>
              <a:spcBef>
                <a:spcPts val="0"/>
              </a:spcBef>
              <a:defRPr sz="1000">
                <a:solidFill>
                  <a:srgbClr val="FFFFFF"/>
                </a:solidFill>
                <a:latin typeface="Arial"/>
              </a:defRPr>
            </a:lvl2pPr>
            <a:lvl3pPr marL="241300" indent="-84138">
              <a:lnSpc>
                <a:spcPct val="100000"/>
              </a:lnSpc>
              <a:spcBef>
                <a:spcPts val="0"/>
              </a:spcBef>
              <a:tabLst/>
              <a:defRPr sz="900">
                <a:solidFill>
                  <a:srgbClr val="FFFFFF"/>
                </a:solidFill>
                <a:latin typeface="Arial"/>
              </a:defRPr>
            </a:lvl3pPr>
            <a:lvl4pPr marL="317500" indent="-65088">
              <a:lnSpc>
                <a:spcPct val="100000"/>
              </a:lnSpc>
              <a:spcBef>
                <a:spcPts val="0"/>
              </a:spcBef>
              <a:tabLst/>
              <a:defRPr sz="800">
                <a:solidFill>
                  <a:srgbClr val="FFFFFF"/>
                </a:solidFill>
                <a:latin typeface="Arial"/>
              </a:defRPr>
            </a:lvl4pPr>
            <a:lvl5pPr marL="423863" indent="-82550">
              <a:lnSpc>
                <a:spcPct val="100000"/>
              </a:lnSpc>
              <a:spcBef>
                <a:spcPts val="0"/>
              </a:spcBef>
              <a:defRPr sz="700">
                <a:solidFill>
                  <a:srgbClr val="FFFFFF"/>
                </a:solidFill>
                <a:latin typeface="Arial"/>
              </a:defRPr>
            </a:lvl5pPr>
          </a:lstStyle>
          <a:p>
            <a:pPr lvl="0"/>
            <a:r>
              <a:rPr lang="en-US" dirty="0"/>
              <a:t>10pt </a:t>
            </a:r>
            <a:r>
              <a:rPr lang="en-US" dirty="0" err="1"/>
              <a:t>para</a:t>
            </a:r>
            <a:r>
              <a:rPr lang="en-US" dirty="0"/>
              <a:t>, </a:t>
            </a:r>
            <a:r>
              <a:rPr lang="en-US" dirty="0" err="1"/>
              <a:t>ident</a:t>
            </a:r>
            <a:r>
              <a:rPr lang="en-US" dirty="0"/>
              <a:t> bullet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itle 8"/>
          <p:cNvSpPr>
            <a:spLocks noGrp="1"/>
          </p:cNvSpPr>
          <p:nvPr>
            <p:ph type="title" hasCustomPrompt="1"/>
          </p:nvPr>
        </p:nvSpPr>
        <p:spPr>
          <a:xfrm>
            <a:off x="293689" y="238819"/>
            <a:ext cx="1306512" cy="525716"/>
          </a:xfrm>
        </p:spPr>
        <p:txBody>
          <a:bodyPr/>
          <a:lstStyle>
            <a:lvl1pPr>
              <a:lnSpc>
                <a:spcPct val="92000"/>
              </a:lnSpc>
              <a:defRPr sz="1200" baseline="0">
                <a:solidFill>
                  <a:schemeClr val="bg1"/>
                </a:solidFill>
              </a:defRPr>
            </a:lvl1pPr>
          </a:lstStyle>
          <a:p>
            <a:r>
              <a:rPr lang="en-US" dirty="0"/>
              <a:t>Header 12pt – 1 IMAGE 10pt LEFT, WHITE</a:t>
            </a:r>
          </a:p>
        </p:txBody>
      </p:sp>
    </p:spTree>
    <p:extLst>
      <p:ext uri="{BB962C8B-B14F-4D97-AF65-F5344CB8AC3E}">
        <p14:creationId xmlns:p14="http://schemas.microsoft.com/office/powerpoint/2010/main" xmlns="" val="2178752648"/>
      </p:ext>
    </p:extLst>
  </p:cSld>
  <p:clrMapOvr>
    <a:masterClrMapping/>
  </p:clrMapOvr>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2707471246"/>
      </p:ext>
    </p:extLst>
  </p:cSld>
  <p:clrMapOvr>
    <a:masterClrMapping/>
  </p:clrMapOvr>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2_Vertical Title and Text">
    <p:bg>
      <p:bgPr>
        <a:solidFill>
          <a:srgbClr val="24215F"/>
        </a:solidFill>
        <a:effectLst/>
      </p:bgPr>
    </p:bg>
    <p:spTree>
      <p:nvGrpSpPr>
        <p:cNvPr id="1" name=""/>
        <p:cNvGrpSpPr/>
        <p:nvPr/>
      </p:nvGrpSpPr>
      <p:grpSpPr>
        <a:xfrm>
          <a:off x="0" y="0"/>
          <a:ext cx="0" cy="0"/>
          <a:chOff x="0" y="0"/>
          <a:chExt cx="0" cy="0"/>
        </a:xfrm>
      </p:grpSpPr>
      <p:pic>
        <p:nvPicPr>
          <p:cNvPr id="18" name="Picture 5"/>
          <p:cNvPicPr>
            <a:picLocks noChangeAspect="1"/>
          </p:cNvPicPr>
          <p:nvPr userDrawn="1"/>
        </p:nvPicPr>
        <p:blipFill>
          <a:blip r:embed="rId2" cstate="print">
            <a:extLst>
              <a:ext uri="{28A0092B-C50C-407E-A947-70E740481C1C}">
                <a14:useLocalDpi xmlns:a14="http://schemas.microsoft.com/office/drawing/2010/main" xmlns="" val="0"/>
              </a:ext>
            </a:extLst>
          </a:blip>
          <a:stretch>
            <a:fillRect/>
          </a:stretch>
        </p:blipFill>
        <p:spPr>
          <a:xfrm>
            <a:off x="-25715" y="0"/>
            <a:ext cx="9169715" cy="5162550"/>
          </a:xfrm>
          <a:prstGeom prst="rect">
            <a:avLst/>
          </a:prstGeom>
        </p:spPr>
      </p:pic>
      <p:sp>
        <p:nvSpPr>
          <p:cNvPr id="22" name="Rectangle 21"/>
          <p:cNvSpPr/>
          <p:nvPr userDrawn="1"/>
        </p:nvSpPr>
        <p:spPr>
          <a:xfrm>
            <a:off x="126533" y="4397010"/>
            <a:ext cx="1500909" cy="746490"/>
          </a:xfrm>
          <a:prstGeom prst="rect">
            <a:avLst/>
          </a:prstGeom>
          <a:solidFill>
            <a:srgbClr val="24215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auto">
              <a:spcBef>
                <a:spcPts val="0"/>
              </a:spcBef>
              <a:spcAft>
                <a:spcPts val="0"/>
              </a:spcAft>
            </a:pPr>
            <a:endParaRPr lang="en-US">
              <a:solidFill>
                <a:prstClr val="white"/>
              </a:solidFill>
            </a:endParaRPr>
          </a:p>
        </p:txBody>
      </p:sp>
      <p:grpSp>
        <p:nvGrpSpPr>
          <p:cNvPr id="8" name="组合 12"/>
          <p:cNvGrpSpPr>
            <a:grpSpLocks/>
          </p:cNvGrpSpPr>
          <p:nvPr userDrawn="1"/>
        </p:nvGrpSpPr>
        <p:grpSpPr bwMode="auto">
          <a:xfrm>
            <a:off x="856193" y="2146142"/>
            <a:ext cx="3015231" cy="1432972"/>
            <a:chOff x="3490332" y="1315926"/>
            <a:chExt cx="3017607" cy="1437748"/>
          </a:xfrm>
        </p:grpSpPr>
        <p:sp>
          <p:nvSpPr>
            <p:cNvPr id="9" name="Rectangle 4"/>
            <p:cNvSpPr>
              <a:spLocks/>
            </p:cNvSpPr>
            <p:nvPr/>
          </p:nvSpPr>
          <p:spPr bwMode="auto">
            <a:xfrm>
              <a:off x="4718426" y="1519345"/>
              <a:ext cx="1401734" cy="57306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wrap="none" lIns="0" tIns="0" rIns="0" bIns="0" anchor="ct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defTabSz="457200" fontAlgn="base">
                <a:spcBef>
                  <a:spcPct val="0"/>
                </a:spcBef>
                <a:spcAft>
                  <a:spcPct val="0"/>
                </a:spcAft>
                <a:defRPr>
                  <a:solidFill>
                    <a:schemeClr val="tx1"/>
                  </a:solidFill>
                  <a:latin typeface="Calibri" charset="0"/>
                </a:defRPr>
              </a:lvl6pPr>
              <a:lvl7pPr marL="2971800" indent="-228600" defTabSz="457200" fontAlgn="base">
                <a:spcBef>
                  <a:spcPct val="0"/>
                </a:spcBef>
                <a:spcAft>
                  <a:spcPct val="0"/>
                </a:spcAft>
                <a:defRPr>
                  <a:solidFill>
                    <a:schemeClr val="tx1"/>
                  </a:solidFill>
                  <a:latin typeface="Calibri" charset="0"/>
                </a:defRPr>
              </a:lvl7pPr>
              <a:lvl8pPr marL="3429000" indent="-228600" defTabSz="457200" fontAlgn="base">
                <a:spcBef>
                  <a:spcPct val="0"/>
                </a:spcBef>
                <a:spcAft>
                  <a:spcPct val="0"/>
                </a:spcAft>
                <a:defRPr>
                  <a:solidFill>
                    <a:schemeClr val="tx1"/>
                  </a:solidFill>
                  <a:latin typeface="Calibri" charset="0"/>
                </a:defRPr>
              </a:lvl8pPr>
              <a:lvl9pPr marL="3886200" indent="-228600" defTabSz="457200" fontAlgn="base">
                <a:spcBef>
                  <a:spcPct val="0"/>
                </a:spcBef>
                <a:spcAft>
                  <a:spcPct val="0"/>
                </a:spcAft>
                <a:defRPr>
                  <a:solidFill>
                    <a:schemeClr val="tx1"/>
                  </a:solidFill>
                  <a:latin typeface="Calibri" charset="0"/>
                </a:defRPr>
              </a:lvl9pPr>
            </a:lstStyle>
            <a:p>
              <a:pPr algn="ctr" defTabSz="825512" fontAlgn="auto">
                <a:spcBef>
                  <a:spcPts val="0"/>
                </a:spcBef>
                <a:spcAft>
                  <a:spcPts val="0"/>
                </a:spcAft>
              </a:pPr>
              <a:r>
                <a:rPr lang="en-US" altLang="zh-CN" sz="4800" kern="0" dirty="0">
                  <a:solidFill>
                    <a:srgbClr val="FFFFFF"/>
                  </a:solidFill>
                  <a:latin typeface="Goudy Old Style" charset="0"/>
                  <a:ea typeface="Helvetica Neue"/>
                  <a:cs typeface="宋体" charset="-122"/>
                  <a:sym typeface="Helvetica Neue UltraLight" charset="0"/>
                </a:rPr>
                <a:t>Thanks</a:t>
              </a:r>
            </a:p>
          </p:txBody>
        </p:sp>
        <p:sp>
          <p:nvSpPr>
            <p:cNvPr id="10" name="Rectangle 5"/>
            <p:cNvSpPr>
              <a:spLocks/>
            </p:cNvSpPr>
            <p:nvPr/>
          </p:nvSpPr>
          <p:spPr bwMode="auto">
            <a:xfrm>
              <a:off x="4242022" y="2245072"/>
              <a:ext cx="615274" cy="1671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wrap="none" lIns="0" tIns="0" rIns="0" bIns="0" anchor="ct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defTabSz="457200" fontAlgn="base">
                <a:spcBef>
                  <a:spcPct val="0"/>
                </a:spcBef>
                <a:spcAft>
                  <a:spcPct val="0"/>
                </a:spcAft>
                <a:defRPr>
                  <a:solidFill>
                    <a:schemeClr val="tx1"/>
                  </a:solidFill>
                  <a:latin typeface="Calibri" charset="0"/>
                </a:defRPr>
              </a:lvl6pPr>
              <a:lvl7pPr marL="2971800" indent="-228600" defTabSz="457200" fontAlgn="base">
                <a:spcBef>
                  <a:spcPct val="0"/>
                </a:spcBef>
                <a:spcAft>
                  <a:spcPct val="0"/>
                </a:spcAft>
                <a:defRPr>
                  <a:solidFill>
                    <a:schemeClr val="tx1"/>
                  </a:solidFill>
                  <a:latin typeface="Calibri" charset="0"/>
                </a:defRPr>
              </a:lvl7pPr>
              <a:lvl8pPr marL="3429000" indent="-228600" defTabSz="457200" fontAlgn="base">
                <a:spcBef>
                  <a:spcPct val="0"/>
                </a:spcBef>
                <a:spcAft>
                  <a:spcPct val="0"/>
                </a:spcAft>
                <a:defRPr>
                  <a:solidFill>
                    <a:schemeClr val="tx1"/>
                  </a:solidFill>
                  <a:latin typeface="Calibri" charset="0"/>
                </a:defRPr>
              </a:lvl8pPr>
              <a:lvl9pPr marL="3886200" indent="-228600" defTabSz="457200" fontAlgn="base">
                <a:spcBef>
                  <a:spcPct val="0"/>
                </a:spcBef>
                <a:spcAft>
                  <a:spcPct val="0"/>
                </a:spcAft>
                <a:defRPr>
                  <a:solidFill>
                    <a:schemeClr val="tx1"/>
                  </a:solidFill>
                  <a:latin typeface="Calibri" charset="0"/>
                </a:defRPr>
              </a:lvl9pPr>
            </a:lstStyle>
            <a:p>
              <a:pPr algn="ctr" defTabSz="825512" fontAlgn="auto">
                <a:spcBef>
                  <a:spcPts val="0"/>
                </a:spcBef>
                <a:spcAft>
                  <a:spcPts val="0"/>
                </a:spcAft>
              </a:pPr>
              <a:r>
                <a:rPr lang="en-US" altLang="zh-CN" sz="1400" kern="0">
                  <a:solidFill>
                    <a:srgbClr val="FFFFFF"/>
                  </a:solidFill>
                  <a:latin typeface="Arial Narrow" charset="0"/>
                  <a:ea typeface="Helvetica Neue"/>
                  <a:cs typeface="宋体" charset="-122"/>
                  <a:sym typeface="Arial Narrow" charset="0"/>
                </a:rPr>
                <a:t>terima kasih</a:t>
              </a:r>
            </a:p>
          </p:txBody>
        </p:sp>
        <p:sp>
          <p:nvSpPr>
            <p:cNvPr id="11" name="Rectangle 6"/>
            <p:cNvSpPr>
              <a:spLocks/>
            </p:cNvSpPr>
            <p:nvPr/>
          </p:nvSpPr>
          <p:spPr bwMode="auto">
            <a:xfrm>
              <a:off x="3586309" y="1337705"/>
              <a:ext cx="714513" cy="4297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wrap="none" lIns="0" tIns="0" rIns="0" bIns="0" anchor="ct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defTabSz="457200" fontAlgn="base">
                <a:spcBef>
                  <a:spcPct val="0"/>
                </a:spcBef>
                <a:spcAft>
                  <a:spcPct val="0"/>
                </a:spcAft>
                <a:defRPr>
                  <a:solidFill>
                    <a:schemeClr val="tx1"/>
                  </a:solidFill>
                  <a:latin typeface="Calibri" charset="0"/>
                </a:defRPr>
              </a:lvl6pPr>
              <a:lvl7pPr marL="2971800" indent="-228600" defTabSz="457200" fontAlgn="base">
                <a:spcBef>
                  <a:spcPct val="0"/>
                </a:spcBef>
                <a:spcAft>
                  <a:spcPct val="0"/>
                </a:spcAft>
                <a:defRPr>
                  <a:solidFill>
                    <a:schemeClr val="tx1"/>
                  </a:solidFill>
                  <a:latin typeface="Calibri" charset="0"/>
                </a:defRPr>
              </a:lvl7pPr>
              <a:lvl8pPr marL="3429000" indent="-228600" defTabSz="457200" fontAlgn="base">
                <a:spcBef>
                  <a:spcPct val="0"/>
                </a:spcBef>
                <a:spcAft>
                  <a:spcPct val="0"/>
                </a:spcAft>
                <a:defRPr>
                  <a:solidFill>
                    <a:schemeClr val="tx1"/>
                  </a:solidFill>
                  <a:latin typeface="Calibri" charset="0"/>
                </a:defRPr>
              </a:lvl8pPr>
              <a:lvl9pPr marL="3886200" indent="-228600" defTabSz="457200" fontAlgn="base">
                <a:spcBef>
                  <a:spcPct val="0"/>
                </a:spcBef>
                <a:spcAft>
                  <a:spcPct val="0"/>
                </a:spcAft>
                <a:defRPr>
                  <a:solidFill>
                    <a:schemeClr val="tx1"/>
                  </a:solidFill>
                  <a:latin typeface="Calibri" charset="0"/>
                </a:defRPr>
              </a:lvl9pPr>
            </a:lstStyle>
            <a:p>
              <a:pPr algn="ctr" defTabSz="825512" fontAlgn="auto">
                <a:spcBef>
                  <a:spcPts val="0"/>
                </a:spcBef>
                <a:spcAft>
                  <a:spcPts val="0"/>
                </a:spcAft>
              </a:pPr>
              <a:r>
                <a:rPr lang="zh-CN" altLang="en-US" sz="3600" kern="0" dirty="0">
                  <a:solidFill>
                    <a:srgbClr val="FFFFFF"/>
                  </a:solidFill>
                  <a:latin typeface="Arial" charset="0"/>
                  <a:ea typeface="Helvetica Neue"/>
                  <a:cs typeface="宋体" charset="-122"/>
                  <a:sym typeface="Arial" charset="0"/>
                </a:rPr>
                <a:t>感謝</a:t>
              </a:r>
            </a:p>
          </p:txBody>
        </p:sp>
        <p:sp>
          <p:nvSpPr>
            <p:cNvPr id="12" name="Rectangle 7"/>
            <p:cNvSpPr>
              <a:spLocks/>
            </p:cNvSpPr>
            <p:nvPr/>
          </p:nvSpPr>
          <p:spPr bwMode="auto">
            <a:xfrm>
              <a:off x="5332616" y="2180610"/>
              <a:ext cx="952683" cy="57306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wrap="none" lIns="0" tIns="0" rIns="0" bIns="0" anchor="ct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defTabSz="457200" fontAlgn="base">
                <a:spcBef>
                  <a:spcPct val="0"/>
                </a:spcBef>
                <a:spcAft>
                  <a:spcPct val="0"/>
                </a:spcAft>
                <a:defRPr>
                  <a:solidFill>
                    <a:schemeClr val="tx1"/>
                  </a:solidFill>
                  <a:latin typeface="Calibri" charset="0"/>
                </a:defRPr>
              </a:lvl6pPr>
              <a:lvl7pPr marL="2971800" indent="-228600" defTabSz="457200" fontAlgn="base">
                <a:spcBef>
                  <a:spcPct val="0"/>
                </a:spcBef>
                <a:spcAft>
                  <a:spcPct val="0"/>
                </a:spcAft>
                <a:defRPr>
                  <a:solidFill>
                    <a:schemeClr val="tx1"/>
                  </a:solidFill>
                  <a:latin typeface="Calibri" charset="0"/>
                </a:defRPr>
              </a:lvl7pPr>
              <a:lvl8pPr marL="3429000" indent="-228600" defTabSz="457200" fontAlgn="base">
                <a:spcBef>
                  <a:spcPct val="0"/>
                </a:spcBef>
                <a:spcAft>
                  <a:spcPct val="0"/>
                </a:spcAft>
                <a:defRPr>
                  <a:solidFill>
                    <a:schemeClr val="tx1"/>
                  </a:solidFill>
                  <a:latin typeface="Calibri" charset="0"/>
                </a:defRPr>
              </a:lvl8pPr>
              <a:lvl9pPr marL="3886200" indent="-228600" defTabSz="457200" fontAlgn="base">
                <a:spcBef>
                  <a:spcPct val="0"/>
                </a:spcBef>
                <a:spcAft>
                  <a:spcPct val="0"/>
                </a:spcAft>
                <a:defRPr>
                  <a:solidFill>
                    <a:schemeClr val="tx1"/>
                  </a:solidFill>
                  <a:latin typeface="Calibri" charset="0"/>
                </a:defRPr>
              </a:lvl9pPr>
            </a:lstStyle>
            <a:p>
              <a:pPr algn="ctr" defTabSz="825512" fontAlgn="auto">
                <a:spcBef>
                  <a:spcPts val="0"/>
                </a:spcBef>
                <a:spcAft>
                  <a:spcPts val="0"/>
                </a:spcAft>
              </a:pPr>
              <a:r>
                <a:rPr lang="zh-CN" altLang="en-US" sz="4800" kern="0" dirty="0">
                  <a:solidFill>
                    <a:srgbClr val="FFFFFF"/>
                  </a:solidFill>
                  <a:latin typeface="微软雅黑" charset="-122"/>
                  <a:ea typeface="微软雅黑" charset="-122"/>
                  <a:cs typeface="微软雅黑" charset="-122"/>
                  <a:sym typeface="Microsoft YaHei Bold" charset="-122"/>
                </a:rPr>
                <a:t>谢谢</a:t>
              </a:r>
            </a:p>
          </p:txBody>
        </p:sp>
        <p:sp>
          <p:nvSpPr>
            <p:cNvPr id="13" name="Rectangle 8"/>
            <p:cNvSpPr>
              <a:spLocks/>
            </p:cNvSpPr>
            <p:nvPr/>
          </p:nvSpPr>
          <p:spPr bwMode="auto">
            <a:xfrm>
              <a:off x="5317085" y="1315926"/>
              <a:ext cx="1190854" cy="2865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wrap="none" lIns="0" tIns="0" rIns="0" bIns="0" anchor="ct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defTabSz="457200" fontAlgn="base">
                <a:spcBef>
                  <a:spcPct val="0"/>
                </a:spcBef>
                <a:spcAft>
                  <a:spcPct val="0"/>
                </a:spcAft>
                <a:defRPr>
                  <a:solidFill>
                    <a:schemeClr val="tx1"/>
                  </a:solidFill>
                  <a:latin typeface="Calibri" charset="0"/>
                </a:defRPr>
              </a:lvl6pPr>
              <a:lvl7pPr marL="2971800" indent="-228600" defTabSz="457200" fontAlgn="base">
                <a:spcBef>
                  <a:spcPct val="0"/>
                </a:spcBef>
                <a:spcAft>
                  <a:spcPct val="0"/>
                </a:spcAft>
                <a:defRPr>
                  <a:solidFill>
                    <a:schemeClr val="tx1"/>
                  </a:solidFill>
                  <a:latin typeface="Calibri" charset="0"/>
                </a:defRPr>
              </a:lvl7pPr>
              <a:lvl8pPr marL="3429000" indent="-228600" defTabSz="457200" fontAlgn="base">
                <a:spcBef>
                  <a:spcPct val="0"/>
                </a:spcBef>
                <a:spcAft>
                  <a:spcPct val="0"/>
                </a:spcAft>
                <a:defRPr>
                  <a:solidFill>
                    <a:schemeClr val="tx1"/>
                  </a:solidFill>
                  <a:latin typeface="Calibri" charset="0"/>
                </a:defRPr>
              </a:lvl8pPr>
              <a:lvl9pPr marL="3886200" indent="-228600" defTabSz="457200" fontAlgn="base">
                <a:spcBef>
                  <a:spcPct val="0"/>
                </a:spcBef>
                <a:spcAft>
                  <a:spcPct val="0"/>
                </a:spcAft>
                <a:defRPr>
                  <a:solidFill>
                    <a:schemeClr val="tx1"/>
                  </a:solidFill>
                  <a:latin typeface="Calibri" charset="0"/>
                </a:defRPr>
              </a:lvl9pPr>
            </a:lstStyle>
            <a:p>
              <a:pPr algn="ctr" defTabSz="825512" fontAlgn="auto">
                <a:spcBef>
                  <a:spcPts val="0"/>
                </a:spcBef>
                <a:spcAft>
                  <a:spcPts val="0"/>
                </a:spcAft>
              </a:pPr>
              <a:r>
                <a:rPr lang="zh-CN" altLang="en-US" sz="2400" kern="0">
                  <a:solidFill>
                    <a:srgbClr val="FFFFFF"/>
                  </a:solidFill>
                  <a:latin typeface="Arial" charset="0"/>
                  <a:ea typeface="Helvetica Neue"/>
                  <a:cs typeface="宋体" charset="-122"/>
                  <a:sym typeface="Arial" charset="0"/>
                </a:rPr>
                <a:t>ありがとう</a:t>
              </a:r>
            </a:p>
          </p:txBody>
        </p:sp>
        <p:sp>
          <p:nvSpPr>
            <p:cNvPr id="14" name="Rectangle 9"/>
            <p:cNvSpPr>
              <a:spLocks/>
            </p:cNvSpPr>
            <p:nvPr/>
          </p:nvSpPr>
          <p:spPr bwMode="auto">
            <a:xfrm>
              <a:off x="3490332" y="1921827"/>
              <a:ext cx="591706" cy="2148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wrap="none" lIns="0" tIns="0" rIns="0" bIns="0" anchor="ct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defTabSz="457200" fontAlgn="base">
                <a:spcBef>
                  <a:spcPct val="0"/>
                </a:spcBef>
                <a:spcAft>
                  <a:spcPct val="0"/>
                </a:spcAft>
                <a:defRPr>
                  <a:solidFill>
                    <a:schemeClr val="tx1"/>
                  </a:solidFill>
                  <a:latin typeface="Calibri" charset="0"/>
                </a:defRPr>
              </a:lvl6pPr>
              <a:lvl7pPr marL="2971800" indent="-228600" defTabSz="457200" fontAlgn="base">
                <a:spcBef>
                  <a:spcPct val="0"/>
                </a:spcBef>
                <a:spcAft>
                  <a:spcPct val="0"/>
                </a:spcAft>
                <a:defRPr>
                  <a:solidFill>
                    <a:schemeClr val="tx1"/>
                  </a:solidFill>
                  <a:latin typeface="Calibri" charset="0"/>
                </a:defRPr>
              </a:lvl7pPr>
              <a:lvl8pPr marL="3429000" indent="-228600" defTabSz="457200" fontAlgn="base">
                <a:spcBef>
                  <a:spcPct val="0"/>
                </a:spcBef>
                <a:spcAft>
                  <a:spcPct val="0"/>
                </a:spcAft>
                <a:defRPr>
                  <a:solidFill>
                    <a:schemeClr val="tx1"/>
                  </a:solidFill>
                  <a:latin typeface="Calibri" charset="0"/>
                </a:defRPr>
              </a:lvl8pPr>
              <a:lvl9pPr marL="3886200" indent="-228600" defTabSz="457200" fontAlgn="base">
                <a:spcBef>
                  <a:spcPct val="0"/>
                </a:spcBef>
                <a:spcAft>
                  <a:spcPct val="0"/>
                </a:spcAft>
                <a:defRPr>
                  <a:solidFill>
                    <a:schemeClr val="tx1"/>
                  </a:solidFill>
                  <a:latin typeface="Calibri" charset="0"/>
                </a:defRPr>
              </a:lvl9pPr>
            </a:lstStyle>
            <a:p>
              <a:pPr algn="ctr" defTabSz="825512" fontAlgn="auto">
                <a:spcBef>
                  <a:spcPts val="0"/>
                </a:spcBef>
                <a:spcAft>
                  <a:spcPts val="0"/>
                </a:spcAft>
              </a:pPr>
              <a:r>
                <a:rPr lang="en-US" altLang="zh-CN" kern="0">
                  <a:solidFill>
                    <a:srgbClr val="FFFFFF"/>
                  </a:solidFill>
                  <a:latin typeface="Arial" charset="0"/>
                  <a:ea typeface="Helvetica Neue"/>
                  <a:cs typeface="宋体" charset="-122"/>
                  <a:sym typeface="Arial" charset="0"/>
                </a:rPr>
                <a:t>ขอบคุณ</a:t>
              </a:r>
            </a:p>
          </p:txBody>
        </p:sp>
      </p:grpSp>
      <p:sp>
        <p:nvSpPr>
          <p:cNvPr id="15" name="Rectangle 37"/>
          <p:cNvSpPr/>
          <p:nvPr userDrawn="1"/>
        </p:nvSpPr>
        <p:spPr bwMode="auto">
          <a:xfrm>
            <a:off x="856193" y="4741878"/>
            <a:ext cx="2875380" cy="304800"/>
          </a:xfrm>
          <a:prstGeom prst="rect">
            <a:avLst/>
          </a:prstGeom>
          <a:noFill/>
          <a:ln>
            <a:noFill/>
          </a:ln>
        </p:spPr>
        <p:txBody>
          <a:bodyPr lIns="0" tIns="0" rIns="0" bIns="0" anchor="ctr"/>
          <a:lstStyle/>
          <a:p>
            <a:pPr defTabSz="457200" fontAlgn="auto">
              <a:spcBef>
                <a:spcPts val="0"/>
              </a:spcBef>
              <a:spcAft>
                <a:spcPts val="0"/>
              </a:spcAft>
            </a:pPr>
            <a:r>
              <a:rPr lang="zh-CN" altLang="en-US" sz="700" dirty="0">
                <a:solidFill>
                  <a:prstClr val="white">
                    <a:alpha val="50000"/>
                  </a:prstClr>
                </a:solidFill>
                <a:latin typeface="微软雅黑" pitchFamily="34" charset="-122"/>
                <a:ea typeface="微软雅黑" pitchFamily="34" charset="-122"/>
                <a:cs typeface="微软雅黑"/>
                <a:sym typeface="Microsoft YaHei Bold" charset="0"/>
              </a:rPr>
              <a:t>版权所有</a:t>
            </a:r>
            <a:r>
              <a:rPr lang="en-US" altLang="zh-CN" sz="700" dirty="0">
                <a:solidFill>
                  <a:prstClr val="white">
                    <a:alpha val="50000"/>
                  </a:prstClr>
                </a:solidFill>
                <a:latin typeface="微软雅黑" pitchFamily="34" charset="-122"/>
                <a:ea typeface="微软雅黑" pitchFamily="34" charset="-122"/>
                <a:cs typeface="微软雅黑"/>
                <a:sym typeface="Helvetica Neue" charset="0"/>
              </a:rPr>
              <a:t>©1993-2016 </a:t>
            </a:r>
            <a:r>
              <a:rPr lang="zh-CN" altLang="en-US" sz="700" dirty="0">
                <a:solidFill>
                  <a:prstClr val="white">
                    <a:alpha val="50000"/>
                  </a:prstClr>
                </a:solidFill>
                <a:latin typeface="微软雅黑" pitchFamily="34" charset="-122"/>
                <a:ea typeface="微软雅黑" pitchFamily="34" charset="-122"/>
                <a:cs typeface="微软雅黑"/>
                <a:sym typeface="Microsoft YaHei Bold" charset="0"/>
              </a:rPr>
              <a:t>金蝶国际软件集团有限公司</a:t>
            </a:r>
          </a:p>
        </p:txBody>
      </p:sp>
      <p:sp>
        <p:nvSpPr>
          <p:cNvPr id="16" name="Text Box 2"/>
          <p:cNvSpPr txBox="1">
            <a:spLocks noChangeArrowheads="1"/>
          </p:cNvSpPr>
          <p:nvPr userDrawn="1"/>
        </p:nvSpPr>
        <p:spPr bwMode="auto">
          <a:xfrm>
            <a:off x="7270055" y="4778118"/>
            <a:ext cx="1622425" cy="250031"/>
          </a:xfrm>
          <a:prstGeom prst="rect">
            <a:avLst/>
          </a:prstGeom>
          <a:noFill/>
          <a:ln>
            <a:noFill/>
          </a:ln>
        </p:spPr>
        <p:txBody>
          <a:bodyPr lIns="55721" tIns="6668" rIns="55721" bIns="6668" anchor="ctr"/>
          <a:lstStyle>
            <a:lvl1pPr>
              <a:defRPr kumimoji="1" sz="2000">
                <a:solidFill>
                  <a:schemeClr val="tx1"/>
                </a:solidFill>
                <a:latin typeface="宋体" pitchFamily="2" charset="-122"/>
                <a:ea typeface="宋体" pitchFamily="2" charset="-122"/>
              </a:defRPr>
            </a:lvl1pPr>
            <a:lvl2pPr marL="742950" indent="-285750">
              <a:defRPr kumimoji="1" sz="2000">
                <a:solidFill>
                  <a:schemeClr val="tx1"/>
                </a:solidFill>
                <a:latin typeface="宋体" pitchFamily="2" charset="-122"/>
                <a:ea typeface="宋体" pitchFamily="2" charset="-122"/>
              </a:defRPr>
            </a:lvl2pPr>
            <a:lvl3pPr marL="1143000" indent="-228600">
              <a:defRPr kumimoji="1" sz="2000">
                <a:solidFill>
                  <a:schemeClr val="tx1"/>
                </a:solidFill>
                <a:latin typeface="宋体" pitchFamily="2" charset="-122"/>
                <a:ea typeface="宋体" pitchFamily="2" charset="-122"/>
              </a:defRPr>
            </a:lvl3pPr>
            <a:lvl4pPr marL="1600200" indent="-228600">
              <a:defRPr kumimoji="1" sz="2000">
                <a:solidFill>
                  <a:schemeClr val="tx1"/>
                </a:solidFill>
                <a:latin typeface="宋体" pitchFamily="2" charset="-122"/>
                <a:ea typeface="宋体" pitchFamily="2" charset="-122"/>
              </a:defRPr>
            </a:lvl4pPr>
            <a:lvl5pPr marL="2057400" indent="-228600">
              <a:defRPr kumimoji="1" sz="2000">
                <a:solidFill>
                  <a:schemeClr val="tx1"/>
                </a:solidFill>
                <a:latin typeface="宋体" pitchFamily="2" charset="-122"/>
                <a:ea typeface="宋体" pitchFamily="2" charset="-122"/>
              </a:defRPr>
            </a:lvl5pPr>
            <a:lvl6pPr marL="2514600" indent="-228600" fontAlgn="base">
              <a:spcBef>
                <a:spcPct val="0"/>
              </a:spcBef>
              <a:spcAft>
                <a:spcPct val="0"/>
              </a:spcAft>
              <a:defRPr kumimoji="1" sz="2000">
                <a:solidFill>
                  <a:schemeClr val="tx1"/>
                </a:solidFill>
                <a:latin typeface="宋体" pitchFamily="2" charset="-122"/>
                <a:ea typeface="宋体" pitchFamily="2" charset="-122"/>
              </a:defRPr>
            </a:lvl6pPr>
            <a:lvl7pPr marL="2971800" indent="-228600" fontAlgn="base">
              <a:spcBef>
                <a:spcPct val="0"/>
              </a:spcBef>
              <a:spcAft>
                <a:spcPct val="0"/>
              </a:spcAft>
              <a:defRPr kumimoji="1" sz="2000">
                <a:solidFill>
                  <a:schemeClr val="tx1"/>
                </a:solidFill>
                <a:latin typeface="宋体" pitchFamily="2" charset="-122"/>
                <a:ea typeface="宋体" pitchFamily="2" charset="-122"/>
              </a:defRPr>
            </a:lvl7pPr>
            <a:lvl8pPr marL="3429000" indent="-228600" fontAlgn="base">
              <a:spcBef>
                <a:spcPct val="0"/>
              </a:spcBef>
              <a:spcAft>
                <a:spcPct val="0"/>
              </a:spcAft>
              <a:defRPr kumimoji="1" sz="2000">
                <a:solidFill>
                  <a:schemeClr val="tx1"/>
                </a:solidFill>
                <a:latin typeface="宋体" pitchFamily="2" charset="-122"/>
                <a:ea typeface="宋体" pitchFamily="2" charset="-122"/>
              </a:defRPr>
            </a:lvl8pPr>
            <a:lvl9pPr marL="3886200" indent="-228600" fontAlgn="base">
              <a:spcBef>
                <a:spcPct val="0"/>
              </a:spcBef>
              <a:spcAft>
                <a:spcPct val="0"/>
              </a:spcAft>
              <a:defRPr kumimoji="1" sz="2000">
                <a:solidFill>
                  <a:schemeClr val="tx1"/>
                </a:solidFill>
                <a:latin typeface="宋体" pitchFamily="2" charset="-122"/>
                <a:ea typeface="宋体" pitchFamily="2" charset="-122"/>
              </a:defRPr>
            </a:lvl9pPr>
          </a:lstStyle>
          <a:p>
            <a:pPr algn="r" defTabSz="457200" fontAlgn="auto">
              <a:lnSpc>
                <a:spcPts val="1050"/>
              </a:lnSpc>
              <a:spcBef>
                <a:spcPts val="0"/>
              </a:spcBef>
              <a:spcAft>
                <a:spcPts val="0"/>
              </a:spcAft>
            </a:pPr>
            <a:r>
              <a:rPr kumimoji="0" lang="en-US" altLang="zh-CN" sz="700" dirty="0">
                <a:solidFill>
                  <a:prstClr val="white">
                    <a:alpha val="50000"/>
                  </a:prstClr>
                </a:solidFill>
                <a:latin typeface="微软雅黑" pitchFamily="34" charset="-122"/>
                <a:ea typeface="微软雅黑" pitchFamily="34" charset="-122"/>
              </a:rPr>
              <a:t>①</a:t>
            </a:r>
            <a:r>
              <a:rPr kumimoji="0" lang="zh-CN" altLang="en-US" sz="700" dirty="0">
                <a:solidFill>
                  <a:prstClr val="white">
                    <a:alpha val="50000"/>
                  </a:prstClr>
                </a:solidFill>
                <a:latin typeface="微软雅黑" pitchFamily="34" charset="-122"/>
                <a:ea typeface="微软雅黑" pitchFamily="34" charset="-122"/>
              </a:rPr>
              <a:t> 绝密信息 严禁泄露</a:t>
            </a:r>
          </a:p>
        </p:txBody>
      </p:sp>
      <p:pic>
        <p:nvPicPr>
          <p:cNvPr id="21" name="图片 20"/>
          <p:cNvPicPr>
            <a:picLocks noChangeAspect="1"/>
          </p:cNvPicPr>
          <p:nvPr userDrawn="1"/>
        </p:nvPicPr>
        <p:blipFill>
          <a:blip r:embed="rId3" cstate="print">
            <a:extLst>
              <a:ext uri="{28A0092B-C50C-407E-A947-70E740481C1C}">
                <a14:useLocalDpi xmlns:a14="http://schemas.microsoft.com/office/drawing/2010/main" xmlns="" val="0"/>
              </a:ext>
            </a:extLst>
          </a:blip>
          <a:stretch>
            <a:fillRect/>
          </a:stretch>
        </p:blipFill>
        <p:spPr>
          <a:xfrm>
            <a:off x="253596" y="91566"/>
            <a:ext cx="1885004" cy="1059984"/>
          </a:xfrm>
          <a:prstGeom prst="rect">
            <a:avLst/>
          </a:prstGeom>
        </p:spPr>
      </p:pic>
    </p:spTree>
    <p:extLst>
      <p:ext uri="{BB962C8B-B14F-4D97-AF65-F5344CB8AC3E}">
        <p14:creationId xmlns:p14="http://schemas.microsoft.com/office/powerpoint/2010/main" xmlns="" val="22367458"/>
      </p:ext>
    </p:extLst>
  </p:cSld>
  <p:clrMapOvr>
    <a:masterClrMapping/>
  </p:clrMapOvr>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pic>
        <p:nvPicPr>
          <p:cNvPr id="3" name="Picture 2" descr="171102_interbrand_kingdee_visual-08.png"/>
          <p:cNvPicPr>
            <a:picLocks noChangeAspect="1"/>
          </p:cNvPicPr>
          <p:nvPr userDrawn="1"/>
        </p:nvPicPr>
        <p:blipFill>
          <a:blip r:embed="rId2" cstate="print">
            <a:extLst>
              <a:ext uri="{28A0092B-C50C-407E-A947-70E740481C1C}">
                <a14:useLocalDpi xmlns:a14="http://schemas.microsoft.com/office/drawing/2010/main" xmlns="" val="0"/>
              </a:ext>
            </a:extLst>
          </a:blip>
          <a:stretch>
            <a:fillRect/>
          </a:stretch>
        </p:blipFill>
        <p:spPr>
          <a:xfrm>
            <a:off x="13527" y="0"/>
            <a:ext cx="9130473" cy="5143500"/>
          </a:xfrm>
          <a:prstGeom prst="rect">
            <a:avLst/>
          </a:prstGeom>
        </p:spPr>
      </p:pic>
      <p:grpSp>
        <p:nvGrpSpPr>
          <p:cNvPr id="11" name="Group 10"/>
          <p:cNvGrpSpPr/>
          <p:nvPr userDrawn="1"/>
        </p:nvGrpSpPr>
        <p:grpSpPr>
          <a:xfrm>
            <a:off x="-201085" y="208515"/>
            <a:ext cx="136829" cy="4388332"/>
            <a:chOff x="-279703" y="208515"/>
            <a:chExt cx="243417" cy="4388332"/>
          </a:xfrm>
        </p:grpSpPr>
        <p:cxnSp>
          <p:nvCxnSpPr>
            <p:cNvPr id="19" name="Straight Connector 18"/>
            <p:cNvCxnSpPr/>
            <p:nvPr userDrawn="1"/>
          </p:nvCxnSpPr>
          <p:spPr>
            <a:xfrm flipH="1">
              <a:off x="-279703" y="1414714"/>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grpSp>
          <p:nvGrpSpPr>
            <p:cNvPr id="13" name="Group 12"/>
            <p:cNvGrpSpPr/>
            <p:nvPr userDrawn="1"/>
          </p:nvGrpSpPr>
          <p:grpSpPr>
            <a:xfrm>
              <a:off x="-279703" y="4254803"/>
              <a:ext cx="243417" cy="342044"/>
              <a:chOff x="-243418" y="1063625"/>
              <a:chExt cx="243417" cy="342044"/>
            </a:xfrm>
          </p:grpSpPr>
          <p:cxnSp>
            <p:nvCxnSpPr>
              <p:cNvPr id="17" name="Straight Connector 16"/>
              <p:cNvCxnSpPr/>
              <p:nvPr userDrawn="1"/>
            </p:nvCxnSpPr>
            <p:spPr>
              <a:xfrm flipH="1">
                <a:off x="-243418" y="1405669"/>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flipH="1">
                <a:off x="-243418" y="1063625"/>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grpSp>
        <p:grpSp>
          <p:nvGrpSpPr>
            <p:cNvPr id="14" name="Group 13"/>
            <p:cNvGrpSpPr/>
            <p:nvPr userDrawn="1"/>
          </p:nvGrpSpPr>
          <p:grpSpPr>
            <a:xfrm>
              <a:off x="-279703" y="208515"/>
              <a:ext cx="243417" cy="864155"/>
              <a:chOff x="-243418" y="1063625"/>
              <a:chExt cx="243417" cy="864155"/>
            </a:xfrm>
          </p:grpSpPr>
          <p:cxnSp>
            <p:nvCxnSpPr>
              <p:cNvPr id="15" name="Straight Connector 14"/>
              <p:cNvCxnSpPr/>
              <p:nvPr userDrawn="1"/>
            </p:nvCxnSpPr>
            <p:spPr>
              <a:xfrm flipH="1">
                <a:off x="-243418" y="1927780"/>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userDrawn="1"/>
            </p:nvCxnSpPr>
            <p:spPr>
              <a:xfrm flipH="1">
                <a:off x="-243418" y="1063625"/>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grpSp>
      </p:grpSp>
      <p:sp>
        <p:nvSpPr>
          <p:cNvPr id="25" name="Title 1"/>
          <p:cNvSpPr>
            <a:spLocks noGrp="1"/>
          </p:cNvSpPr>
          <p:nvPr>
            <p:ph type="title" hasCustomPrompt="1"/>
          </p:nvPr>
        </p:nvSpPr>
        <p:spPr>
          <a:xfrm>
            <a:off x="445456" y="172468"/>
            <a:ext cx="8403269" cy="525528"/>
          </a:xfrm>
        </p:spPr>
        <p:txBody>
          <a:bodyPr/>
          <a:lstStyle>
            <a:lvl1pPr>
              <a:defRPr sz="2000" baseline="0">
                <a:solidFill>
                  <a:srgbClr val="1771EA"/>
                </a:solidFill>
                <a:latin typeface="Microsoft YaHei" charset="-122"/>
                <a:ea typeface="Microsoft YaHei" charset="-122"/>
                <a:cs typeface="Microsoft YaHei" charset="-122"/>
              </a:defRPr>
            </a:lvl1pPr>
          </a:lstStyle>
          <a:p>
            <a:r>
              <a:rPr lang="en-US" dirty="0"/>
              <a:t>Header 16pt – CONTENT, BULLET/DASH 16pt</a:t>
            </a:r>
          </a:p>
        </p:txBody>
      </p:sp>
      <p:pic>
        <p:nvPicPr>
          <p:cNvPr id="21" name="图片 20"/>
          <p:cNvPicPr>
            <a:picLocks noChangeAspect="1"/>
          </p:cNvPicPr>
          <p:nvPr userDrawn="1"/>
        </p:nvPicPr>
        <p:blipFill rotWithShape="1">
          <a:blip r:embed="rId3" cstate="print">
            <a:extLst>
              <a:ext uri="{28A0092B-C50C-407E-A947-70E740481C1C}">
                <a14:useLocalDpi xmlns:a14="http://schemas.microsoft.com/office/drawing/2010/main" xmlns="" val="0"/>
              </a:ext>
            </a:extLst>
          </a:blip>
          <a:srcRect r="33572"/>
          <a:stretch/>
        </p:blipFill>
        <p:spPr>
          <a:xfrm>
            <a:off x="7219938" y="184371"/>
            <a:ext cx="1080914" cy="338458"/>
          </a:xfrm>
          <a:prstGeom prst="rect">
            <a:avLst/>
          </a:prstGeom>
        </p:spPr>
      </p:pic>
    </p:spTree>
    <p:extLst>
      <p:ext uri="{BB962C8B-B14F-4D97-AF65-F5344CB8AC3E}">
        <p14:creationId xmlns:p14="http://schemas.microsoft.com/office/powerpoint/2010/main" xmlns="" val="145950433"/>
      </p:ext>
    </p:extLst>
  </p:cSld>
  <p:clrMapOvr>
    <a:masterClrMapping/>
  </p:clrMapOvr>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2_Two Content">
    <p:bg>
      <p:bgPr>
        <a:solidFill>
          <a:srgbClr val="24215F"/>
        </a:solidFill>
        <a:effectLst/>
      </p:bgPr>
    </p:bg>
    <p:spTree>
      <p:nvGrpSpPr>
        <p:cNvPr id="1" name=""/>
        <p:cNvGrpSpPr/>
        <p:nvPr/>
      </p:nvGrpSpPr>
      <p:grpSpPr>
        <a:xfrm>
          <a:off x="0" y="0"/>
          <a:ext cx="0" cy="0"/>
          <a:chOff x="0" y="0"/>
          <a:chExt cx="0" cy="0"/>
        </a:xfrm>
      </p:grpSpPr>
      <p:grpSp>
        <p:nvGrpSpPr>
          <p:cNvPr id="11" name="Group 10"/>
          <p:cNvGrpSpPr/>
          <p:nvPr userDrawn="1"/>
        </p:nvGrpSpPr>
        <p:grpSpPr>
          <a:xfrm>
            <a:off x="-201085" y="208515"/>
            <a:ext cx="136829" cy="4388332"/>
            <a:chOff x="-279703" y="208515"/>
            <a:chExt cx="243417" cy="4388332"/>
          </a:xfrm>
        </p:grpSpPr>
        <p:cxnSp>
          <p:nvCxnSpPr>
            <p:cNvPr id="19" name="Straight Connector 18"/>
            <p:cNvCxnSpPr/>
            <p:nvPr userDrawn="1"/>
          </p:nvCxnSpPr>
          <p:spPr>
            <a:xfrm flipH="1">
              <a:off x="-279703" y="1414714"/>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grpSp>
          <p:nvGrpSpPr>
            <p:cNvPr id="13" name="Group 12"/>
            <p:cNvGrpSpPr/>
            <p:nvPr userDrawn="1"/>
          </p:nvGrpSpPr>
          <p:grpSpPr>
            <a:xfrm>
              <a:off x="-279703" y="4254803"/>
              <a:ext cx="243417" cy="342044"/>
              <a:chOff x="-243418" y="1063625"/>
              <a:chExt cx="243417" cy="342044"/>
            </a:xfrm>
          </p:grpSpPr>
          <p:cxnSp>
            <p:nvCxnSpPr>
              <p:cNvPr id="17" name="Straight Connector 16"/>
              <p:cNvCxnSpPr/>
              <p:nvPr userDrawn="1"/>
            </p:nvCxnSpPr>
            <p:spPr>
              <a:xfrm flipH="1">
                <a:off x="-243418" y="1405669"/>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flipH="1">
                <a:off x="-243418" y="1063625"/>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grpSp>
        <p:grpSp>
          <p:nvGrpSpPr>
            <p:cNvPr id="14" name="Group 13"/>
            <p:cNvGrpSpPr/>
            <p:nvPr userDrawn="1"/>
          </p:nvGrpSpPr>
          <p:grpSpPr>
            <a:xfrm>
              <a:off x="-279703" y="208515"/>
              <a:ext cx="243417" cy="864155"/>
              <a:chOff x="-243418" y="1063625"/>
              <a:chExt cx="243417" cy="864155"/>
            </a:xfrm>
          </p:grpSpPr>
          <p:cxnSp>
            <p:nvCxnSpPr>
              <p:cNvPr id="15" name="Straight Connector 14"/>
              <p:cNvCxnSpPr/>
              <p:nvPr userDrawn="1"/>
            </p:nvCxnSpPr>
            <p:spPr>
              <a:xfrm flipH="1">
                <a:off x="-243418" y="1927780"/>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userDrawn="1"/>
            </p:nvCxnSpPr>
            <p:spPr>
              <a:xfrm flipH="1">
                <a:off x="-243418" y="1063625"/>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grpSp>
      </p:grpSp>
      <p:sp>
        <p:nvSpPr>
          <p:cNvPr id="25" name="Title 1"/>
          <p:cNvSpPr>
            <a:spLocks noGrp="1"/>
          </p:cNvSpPr>
          <p:nvPr>
            <p:ph type="title" hasCustomPrompt="1"/>
          </p:nvPr>
        </p:nvSpPr>
        <p:spPr>
          <a:xfrm>
            <a:off x="443869" y="222590"/>
            <a:ext cx="8403269" cy="525528"/>
          </a:xfrm>
        </p:spPr>
        <p:txBody>
          <a:bodyPr/>
          <a:lstStyle>
            <a:lvl1pPr>
              <a:defRPr baseline="0">
                <a:solidFill>
                  <a:schemeClr val="bg1"/>
                </a:solidFill>
                <a:latin typeface="Microsoft YaHei" charset="-122"/>
                <a:ea typeface="Microsoft YaHei" charset="-122"/>
                <a:cs typeface="Microsoft YaHei" charset="-122"/>
              </a:defRPr>
            </a:lvl1pPr>
          </a:lstStyle>
          <a:p>
            <a:r>
              <a:rPr lang="en-US" dirty="0"/>
              <a:t>Header 16pt – CONTENT, BULLET/DASH 16pt</a:t>
            </a:r>
          </a:p>
        </p:txBody>
      </p:sp>
      <p:pic>
        <p:nvPicPr>
          <p:cNvPr id="20" name="Picture 19" descr="171102_interbrand_kingdee_visual-09.png"/>
          <p:cNvPicPr>
            <a:picLocks noChangeAspect="1"/>
          </p:cNvPicPr>
          <p:nvPr userDrawn="1"/>
        </p:nvPicPr>
        <p:blipFill>
          <a:blip r:embed="rId2" cstate="print">
            <a:extLst>
              <a:ext uri="{28A0092B-C50C-407E-A947-70E740481C1C}">
                <a14:useLocalDpi xmlns:a14="http://schemas.microsoft.com/office/drawing/2010/main" xmlns="" val="0"/>
              </a:ext>
            </a:extLst>
          </a:blip>
          <a:stretch>
            <a:fillRect/>
          </a:stretch>
        </p:blipFill>
        <p:spPr>
          <a:xfrm>
            <a:off x="5010259" y="1976009"/>
            <a:ext cx="3529584" cy="2164080"/>
          </a:xfrm>
          <a:prstGeom prst="rect">
            <a:avLst/>
          </a:prstGeom>
        </p:spPr>
      </p:pic>
      <p:sp>
        <p:nvSpPr>
          <p:cNvPr id="22" name="Rectangle 21"/>
          <p:cNvSpPr/>
          <p:nvPr userDrawn="1"/>
        </p:nvSpPr>
        <p:spPr>
          <a:xfrm>
            <a:off x="1" y="4735041"/>
            <a:ext cx="9143999" cy="408459"/>
          </a:xfrm>
          <a:prstGeom prst="rect">
            <a:avLst/>
          </a:prstGeom>
          <a:solidFill>
            <a:srgbClr val="24215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auto">
              <a:spcBef>
                <a:spcPts val="0"/>
              </a:spcBef>
              <a:spcAft>
                <a:spcPts val="0"/>
              </a:spcAft>
            </a:pPr>
            <a:endParaRPr lang="en-US">
              <a:solidFill>
                <a:srgbClr val="1771EA"/>
              </a:solidFill>
            </a:endParaRPr>
          </a:p>
        </p:txBody>
      </p:sp>
      <p:sp>
        <p:nvSpPr>
          <p:cNvPr id="23" name="Text Box 5"/>
          <p:cNvSpPr txBox="1">
            <a:spLocks noChangeArrowheads="1"/>
          </p:cNvSpPr>
          <p:nvPr userDrawn="1"/>
        </p:nvSpPr>
        <p:spPr bwMode="auto">
          <a:xfrm>
            <a:off x="443869" y="4926457"/>
            <a:ext cx="230187" cy="1231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nchor="ctr">
            <a:spAutoFit/>
          </a:bodyPr>
          <a:lstStyle>
            <a:lvl1pPr eaLnBrk="0" hangingPunct="0">
              <a:defRPr kumimoji="1" sz="2400">
                <a:solidFill>
                  <a:schemeClr val="tx1"/>
                </a:solidFill>
                <a:latin typeface="宋体" charset="0"/>
                <a:ea typeface="宋体" charset="0"/>
                <a:cs typeface="宋体" charset="0"/>
              </a:defRPr>
            </a:lvl1pPr>
            <a:lvl2pPr marL="742950" indent="-285750" eaLnBrk="0" hangingPunct="0">
              <a:defRPr kumimoji="1" sz="2400">
                <a:solidFill>
                  <a:schemeClr val="tx1"/>
                </a:solidFill>
                <a:latin typeface="宋体" charset="0"/>
                <a:ea typeface="宋体" charset="0"/>
              </a:defRPr>
            </a:lvl2pPr>
            <a:lvl3pPr marL="1143000" indent="-228600" eaLnBrk="0" hangingPunct="0">
              <a:defRPr kumimoji="1" sz="2400">
                <a:solidFill>
                  <a:schemeClr val="tx1"/>
                </a:solidFill>
                <a:latin typeface="宋体" charset="0"/>
                <a:ea typeface="宋体" charset="0"/>
              </a:defRPr>
            </a:lvl3pPr>
            <a:lvl4pPr marL="1600200" indent="-228600" eaLnBrk="0" hangingPunct="0">
              <a:defRPr kumimoji="1" sz="2400">
                <a:solidFill>
                  <a:schemeClr val="tx1"/>
                </a:solidFill>
                <a:latin typeface="宋体" charset="0"/>
                <a:ea typeface="宋体" charset="0"/>
              </a:defRPr>
            </a:lvl4pPr>
            <a:lvl5pPr marL="2057400" indent="-228600" eaLnBrk="0" hangingPunct="0">
              <a:defRPr kumimoji="1" sz="2400">
                <a:solidFill>
                  <a:schemeClr val="tx1"/>
                </a:solidFill>
                <a:latin typeface="宋体" charset="0"/>
                <a:ea typeface="宋体" charset="0"/>
              </a:defRPr>
            </a:lvl5pPr>
            <a:lvl6pPr marL="2514600" indent="-228600" eaLnBrk="0" fontAlgn="base" hangingPunct="0">
              <a:spcBef>
                <a:spcPct val="0"/>
              </a:spcBef>
              <a:spcAft>
                <a:spcPct val="0"/>
              </a:spcAft>
              <a:defRPr kumimoji="1" sz="2400">
                <a:solidFill>
                  <a:schemeClr val="tx1"/>
                </a:solidFill>
                <a:latin typeface="宋体" charset="0"/>
                <a:ea typeface="宋体" charset="0"/>
              </a:defRPr>
            </a:lvl6pPr>
            <a:lvl7pPr marL="2971800" indent="-228600" eaLnBrk="0" fontAlgn="base" hangingPunct="0">
              <a:spcBef>
                <a:spcPct val="0"/>
              </a:spcBef>
              <a:spcAft>
                <a:spcPct val="0"/>
              </a:spcAft>
              <a:defRPr kumimoji="1" sz="2400">
                <a:solidFill>
                  <a:schemeClr val="tx1"/>
                </a:solidFill>
                <a:latin typeface="宋体" charset="0"/>
                <a:ea typeface="宋体" charset="0"/>
              </a:defRPr>
            </a:lvl7pPr>
            <a:lvl8pPr marL="3429000" indent="-228600" eaLnBrk="0" fontAlgn="base" hangingPunct="0">
              <a:spcBef>
                <a:spcPct val="0"/>
              </a:spcBef>
              <a:spcAft>
                <a:spcPct val="0"/>
              </a:spcAft>
              <a:defRPr kumimoji="1" sz="2400">
                <a:solidFill>
                  <a:schemeClr val="tx1"/>
                </a:solidFill>
                <a:latin typeface="宋体" charset="0"/>
                <a:ea typeface="宋体" charset="0"/>
              </a:defRPr>
            </a:lvl8pPr>
            <a:lvl9pPr marL="3886200" indent="-228600" eaLnBrk="0" fontAlgn="base" hangingPunct="0">
              <a:spcBef>
                <a:spcPct val="0"/>
              </a:spcBef>
              <a:spcAft>
                <a:spcPct val="0"/>
              </a:spcAft>
              <a:defRPr kumimoji="1" sz="2400">
                <a:solidFill>
                  <a:schemeClr val="tx1"/>
                </a:solidFill>
                <a:latin typeface="宋体" charset="0"/>
                <a:ea typeface="宋体" charset="0"/>
              </a:defRPr>
            </a:lvl9pPr>
          </a:lstStyle>
          <a:p>
            <a:pPr defTabSz="457200" fontAlgn="auto">
              <a:spcBef>
                <a:spcPct val="50000"/>
              </a:spcBef>
              <a:spcAft>
                <a:spcPts val="0"/>
              </a:spcAft>
              <a:defRPr/>
            </a:pPr>
            <a:fld id="{046AD7C7-DE3F-5E43-A3A8-CA80750AE375}" type="slidenum">
              <a:rPr kumimoji="0" lang="en-US" altLang="zh-CN" sz="800" smtClean="0">
                <a:solidFill>
                  <a:prstClr val="white"/>
                </a:solidFill>
                <a:latin typeface="Arial"/>
                <a:cs typeface="Arial"/>
              </a:rPr>
              <a:pPr defTabSz="457200" fontAlgn="auto">
                <a:spcBef>
                  <a:spcPct val="50000"/>
                </a:spcBef>
                <a:spcAft>
                  <a:spcPts val="0"/>
                </a:spcAft>
                <a:defRPr/>
              </a:pPr>
              <a:t>‹#›</a:t>
            </a:fld>
            <a:endParaRPr kumimoji="0" lang="en-US" altLang="zh-CN" sz="800" dirty="0" smtClean="0">
              <a:solidFill>
                <a:prstClr val="white"/>
              </a:solidFill>
              <a:latin typeface="Arial"/>
              <a:cs typeface="Arial"/>
            </a:endParaRPr>
          </a:p>
        </p:txBody>
      </p:sp>
      <p:pic>
        <p:nvPicPr>
          <p:cNvPr id="2" name="图片 1"/>
          <p:cNvPicPr>
            <a:picLocks noChangeAspect="1"/>
          </p:cNvPicPr>
          <p:nvPr userDrawn="1"/>
        </p:nvPicPr>
        <p:blipFill>
          <a:blip r:embed="rId3" cstate="print">
            <a:extLst>
              <a:ext uri="{28A0092B-C50C-407E-A947-70E740481C1C}">
                <a14:useLocalDpi xmlns:a14="http://schemas.microsoft.com/office/drawing/2010/main" xmlns="" val="0"/>
              </a:ext>
            </a:extLst>
          </a:blip>
          <a:stretch>
            <a:fillRect/>
          </a:stretch>
        </p:blipFill>
        <p:spPr>
          <a:xfrm>
            <a:off x="7217764" y="186030"/>
            <a:ext cx="1627200" cy="338458"/>
          </a:xfrm>
          <a:prstGeom prst="rect">
            <a:avLst/>
          </a:prstGeom>
        </p:spPr>
      </p:pic>
    </p:spTree>
    <p:extLst>
      <p:ext uri="{BB962C8B-B14F-4D97-AF65-F5344CB8AC3E}">
        <p14:creationId xmlns:p14="http://schemas.microsoft.com/office/powerpoint/2010/main" xmlns="" val="1217043607"/>
      </p:ext>
    </p:extLst>
  </p:cSld>
  <p:clrMapOvr>
    <a:masterClrMapping/>
  </p:clrMapOvr>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grpSp>
        <p:nvGrpSpPr>
          <p:cNvPr id="11" name="Group 10"/>
          <p:cNvGrpSpPr/>
          <p:nvPr userDrawn="1"/>
        </p:nvGrpSpPr>
        <p:grpSpPr>
          <a:xfrm>
            <a:off x="-201085" y="208515"/>
            <a:ext cx="136829" cy="4388332"/>
            <a:chOff x="-279703" y="208515"/>
            <a:chExt cx="243417" cy="4388332"/>
          </a:xfrm>
        </p:grpSpPr>
        <p:cxnSp>
          <p:nvCxnSpPr>
            <p:cNvPr id="19" name="Straight Connector 18"/>
            <p:cNvCxnSpPr/>
            <p:nvPr userDrawn="1"/>
          </p:nvCxnSpPr>
          <p:spPr>
            <a:xfrm flipH="1">
              <a:off x="-279703" y="1414714"/>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grpSp>
          <p:nvGrpSpPr>
            <p:cNvPr id="13" name="Group 12"/>
            <p:cNvGrpSpPr/>
            <p:nvPr userDrawn="1"/>
          </p:nvGrpSpPr>
          <p:grpSpPr>
            <a:xfrm>
              <a:off x="-279703" y="4254803"/>
              <a:ext cx="243417" cy="342044"/>
              <a:chOff x="-243418" y="1063625"/>
              <a:chExt cx="243417" cy="342044"/>
            </a:xfrm>
          </p:grpSpPr>
          <p:cxnSp>
            <p:nvCxnSpPr>
              <p:cNvPr id="17" name="Straight Connector 16"/>
              <p:cNvCxnSpPr/>
              <p:nvPr userDrawn="1"/>
            </p:nvCxnSpPr>
            <p:spPr>
              <a:xfrm flipH="1">
                <a:off x="-243418" y="1405669"/>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flipH="1">
                <a:off x="-243418" y="1063625"/>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grpSp>
        <p:grpSp>
          <p:nvGrpSpPr>
            <p:cNvPr id="14" name="Group 13"/>
            <p:cNvGrpSpPr/>
            <p:nvPr userDrawn="1"/>
          </p:nvGrpSpPr>
          <p:grpSpPr>
            <a:xfrm>
              <a:off x="-279703" y="208515"/>
              <a:ext cx="243417" cy="864155"/>
              <a:chOff x="-243418" y="1063625"/>
              <a:chExt cx="243417" cy="864155"/>
            </a:xfrm>
          </p:grpSpPr>
          <p:cxnSp>
            <p:nvCxnSpPr>
              <p:cNvPr id="15" name="Straight Connector 14"/>
              <p:cNvCxnSpPr/>
              <p:nvPr userDrawn="1"/>
            </p:nvCxnSpPr>
            <p:spPr>
              <a:xfrm flipH="1">
                <a:off x="-243418" y="1927780"/>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userDrawn="1"/>
            </p:nvCxnSpPr>
            <p:spPr>
              <a:xfrm flipH="1">
                <a:off x="-243418" y="1063625"/>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grpSp>
      </p:grpSp>
      <p:sp>
        <p:nvSpPr>
          <p:cNvPr id="20" name="Title 1"/>
          <p:cNvSpPr>
            <a:spLocks noGrp="1"/>
          </p:cNvSpPr>
          <p:nvPr>
            <p:ph type="title" hasCustomPrompt="1"/>
          </p:nvPr>
        </p:nvSpPr>
        <p:spPr>
          <a:xfrm>
            <a:off x="443869" y="208436"/>
            <a:ext cx="8403269" cy="525528"/>
          </a:xfrm>
        </p:spPr>
        <p:txBody>
          <a:bodyPr/>
          <a:lstStyle>
            <a:lvl1pPr>
              <a:defRPr sz="2400" b="0" baseline="0">
                <a:solidFill>
                  <a:schemeClr val="tx1"/>
                </a:solidFill>
                <a:latin typeface="Microsoft YaHei" charset="-122"/>
                <a:ea typeface="Microsoft YaHei" charset="-122"/>
                <a:cs typeface="Microsoft YaHei" charset="-122"/>
              </a:defRPr>
            </a:lvl1pPr>
          </a:lstStyle>
          <a:p>
            <a:r>
              <a:rPr lang="en-US" dirty="0"/>
              <a:t>Header 16pt – CONTENT, BULLET/DASH 16pt</a:t>
            </a:r>
          </a:p>
        </p:txBody>
      </p:sp>
      <p:pic>
        <p:nvPicPr>
          <p:cNvPr id="3" name="图片 2"/>
          <p:cNvPicPr>
            <a:picLocks noChangeAspect="1"/>
          </p:cNvPicPr>
          <p:nvPr userDrawn="1"/>
        </p:nvPicPr>
        <p:blipFill rotWithShape="1">
          <a:blip r:embed="rId2" cstate="print">
            <a:extLst>
              <a:ext uri="{28A0092B-C50C-407E-A947-70E740481C1C}">
                <a14:useLocalDpi xmlns:a14="http://schemas.microsoft.com/office/drawing/2010/main" xmlns="" val="0"/>
              </a:ext>
            </a:extLst>
          </a:blip>
          <a:srcRect r="36491"/>
          <a:stretch/>
        </p:blipFill>
        <p:spPr>
          <a:xfrm>
            <a:off x="7219938" y="184371"/>
            <a:ext cx="1033413" cy="338458"/>
          </a:xfrm>
          <a:prstGeom prst="rect">
            <a:avLst/>
          </a:prstGeom>
        </p:spPr>
      </p:pic>
    </p:spTree>
    <p:extLst>
      <p:ext uri="{BB962C8B-B14F-4D97-AF65-F5344CB8AC3E}">
        <p14:creationId xmlns:p14="http://schemas.microsoft.com/office/powerpoint/2010/main" xmlns="" val="1106793254"/>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idx="1"/>
          </p:nvPr>
        </p:nvSpPr>
        <p:spPr>
          <a:xfrm>
            <a:off x="389436" y="1085863"/>
            <a:ext cx="8363938" cy="2005677"/>
          </a:xfrm>
        </p:spPr>
        <p:txBody>
          <a:bodyPr/>
          <a:lstStyle>
            <a:lvl1pPr marL="460167" indent="-460167">
              <a:lnSpc>
                <a:spcPct val="90000"/>
              </a:lnSpc>
              <a:buFontTx/>
              <a:buBlip>
                <a:blip r:embed="rId2"/>
              </a:buBlip>
              <a:defRPr/>
            </a:lvl1pPr>
            <a:lvl2pPr marL="855278" indent="-395110">
              <a:lnSpc>
                <a:spcPct val="90000"/>
              </a:lnSpc>
              <a:buFontTx/>
              <a:buBlip>
                <a:blip r:embed="rId2"/>
              </a:buBlip>
              <a:defRPr/>
            </a:lvl2pPr>
            <a:lvl3pPr marL="1258322" indent="-403045">
              <a:lnSpc>
                <a:spcPct val="90000"/>
              </a:lnSpc>
              <a:buFontTx/>
              <a:buBlip>
                <a:blip r:embed="rId2"/>
              </a:buBlip>
              <a:defRPr/>
            </a:lvl3pPr>
            <a:lvl4pPr marL="1604241" indent="-345919">
              <a:lnSpc>
                <a:spcPct val="90000"/>
              </a:lnSpc>
              <a:buFontTx/>
              <a:buBlip>
                <a:blip r:embed="rId2"/>
              </a:buBlip>
              <a:defRPr/>
            </a:lvl4pPr>
            <a:lvl5pPr marL="1940640" indent="-336398">
              <a:lnSpc>
                <a:spcPct val="90000"/>
              </a:lnSpc>
              <a:buFontTx/>
              <a:buBlip>
                <a:blip r:embed="rId2"/>
              </a:buBlip>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xmlns="" val="1198500754"/>
      </p:ext>
    </p:extLst>
  </p:cSld>
  <p:clrMapOvr>
    <a:masterClrMapping/>
  </p:clrMapOvr>
  <p:transition>
    <p:cut/>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omparison">
    <p:bg>
      <p:bgPr>
        <a:solidFill>
          <a:srgbClr val="1771EA"/>
        </a:solidFill>
        <a:effectLst/>
      </p:bgPr>
    </p:bg>
    <p:spTree>
      <p:nvGrpSpPr>
        <p:cNvPr id="1" name=""/>
        <p:cNvGrpSpPr/>
        <p:nvPr/>
      </p:nvGrpSpPr>
      <p:grpSpPr>
        <a:xfrm>
          <a:off x="0" y="0"/>
          <a:ext cx="0" cy="0"/>
          <a:chOff x="0" y="0"/>
          <a:chExt cx="0" cy="0"/>
        </a:xfrm>
      </p:grpSpPr>
      <p:sp>
        <p:nvSpPr>
          <p:cNvPr id="7" name="Content Placeholder 5"/>
          <p:cNvSpPr>
            <a:spLocks noGrp="1"/>
          </p:cNvSpPr>
          <p:nvPr>
            <p:ph sz="quarter" idx="12" hasCustomPrompt="1"/>
          </p:nvPr>
        </p:nvSpPr>
        <p:spPr>
          <a:xfrm>
            <a:off x="443869" y="1079506"/>
            <a:ext cx="8404856" cy="3667649"/>
          </a:xfrm>
        </p:spPr>
        <p:txBody>
          <a:bodyPr/>
          <a:lstStyle>
            <a:lvl1pPr>
              <a:spcBef>
                <a:spcPts val="1000"/>
              </a:spcBef>
              <a:defRPr sz="1200" baseline="0">
                <a:solidFill>
                  <a:schemeClr val="bg1"/>
                </a:solidFill>
                <a:latin typeface="Microsoft YaHei" charset="-122"/>
                <a:ea typeface="Microsoft YaHei" charset="-122"/>
                <a:cs typeface="Microsoft YaHei" charset="-122"/>
              </a:defRPr>
            </a:lvl1pPr>
            <a:lvl2pPr marL="173038" indent="-119063">
              <a:defRPr sz="1200">
                <a:solidFill>
                  <a:schemeClr val="bg1"/>
                </a:solidFill>
                <a:latin typeface="Microsoft YaHei" charset="-122"/>
                <a:ea typeface="Microsoft YaHei" charset="-122"/>
                <a:cs typeface="Microsoft YaHei" charset="-122"/>
              </a:defRPr>
            </a:lvl2pPr>
            <a:lvl3pPr marL="368300" indent="-153988">
              <a:defRPr sz="1200">
                <a:solidFill>
                  <a:schemeClr val="bg1"/>
                </a:solidFill>
                <a:latin typeface="Microsoft YaHei" charset="-122"/>
                <a:ea typeface="Microsoft YaHei" charset="-122"/>
                <a:cs typeface="Microsoft YaHei" charset="-122"/>
              </a:defRPr>
            </a:lvl3pPr>
            <a:lvl4pPr marL="533400" indent="-123825">
              <a:tabLst/>
              <a:defRPr sz="1200">
                <a:solidFill>
                  <a:schemeClr val="bg1"/>
                </a:solidFill>
                <a:latin typeface="Microsoft YaHei" charset="-122"/>
                <a:ea typeface="Microsoft YaHei" charset="-122"/>
                <a:cs typeface="Microsoft YaHei" charset="-122"/>
              </a:defRPr>
            </a:lvl4pPr>
            <a:lvl5pPr marL="730250" indent="-160338">
              <a:defRPr sz="1200">
                <a:solidFill>
                  <a:schemeClr val="bg1"/>
                </a:solidFill>
                <a:latin typeface="Microsoft YaHei" charset="-122"/>
                <a:ea typeface="Microsoft YaHei" charset="-122"/>
                <a:cs typeface="Microsoft YaHei" charset="-122"/>
              </a:defRPr>
            </a:lvl5pPr>
          </a:lstStyle>
          <a:p>
            <a:pPr lvl="0"/>
            <a:r>
              <a:rPr lang="en-US" dirty="0" smtClean="0"/>
              <a:t>1</a:t>
            </a:r>
            <a:r>
              <a:rPr lang="en-US" altLang="zh-CN" dirty="0" smtClean="0"/>
              <a:t>2</a:t>
            </a:r>
            <a:r>
              <a:rPr lang="en-US" dirty="0" smtClean="0"/>
              <a:t>pt </a:t>
            </a:r>
            <a:r>
              <a:rPr lang="en-US" dirty="0"/>
              <a:t>Paragraph, indent for bullet, indent again for dash</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itle 1"/>
          <p:cNvSpPr>
            <a:spLocks noGrp="1"/>
          </p:cNvSpPr>
          <p:nvPr>
            <p:ph type="title" hasCustomPrompt="1"/>
          </p:nvPr>
        </p:nvSpPr>
        <p:spPr>
          <a:xfrm>
            <a:off x="443869" y="222590"/>
            <a:ext cx="8403269" cy="525528"/>
          </a:xfrm>
        </p:spPr>
        <p:txBody>
          <a:bodyPr/>
          <a:lstStyle>
            <a:lvl1pPr>
              <a:defRPr baseline="0">
                <a:solidFill>
                  <a:schemeClr val="bg1"/>
                </a:solidFill>
                <a:latin typeface="Microsoft YaHei" charset="-122"/>
                <a:ea typeface="Microsoft YaHei" charset="-122"/>
                <a:cs typeface="Microsoft YaHei" charset="-122"/>
              </a:defRPr>
            </a:lvl1pPr>
          </a:lstStyle>
          <a:p>
            <a:r>
              <a:rPr lang="en-US" dirty="0"/>
              <a:t>Header 16pt – CONTENT, BULLET/DASH 16pt</a:t>
            </a:r>
          </a:p>
        </p:txBody>
      </p:sp>
      <p:pic>
        <p:nvPicPr>
          <p:cNvPr id="6" name="图片 5"/>
          <p:cNvPicPr>
            <a:picLocks noChangeAspect="1"/>
          </p:cNvPicPr>
          <p:nvPr userDrawn="1"/>
        </p:nvPicPr>
        <p:blipFill>
          <a:blip r:embed="rId2" cstate="print">
            <a:extLst>
              <a:ext uri="{28A0092B-C50C-407E-A947-70E740481C1C}">
                <a14:useLocalDpi xmlns:a14="http://schemas.microsoft.com/office/drawing/2010/main" xmlns="" val="0"/>
              </a:ext>
            </a:extLst>
          </a:blip>
          <a:stretch>
            <a:fillRect/>
          </a:stretch>
        </p:blipFill>
        <p:spPr>
          <a:xfrm>
            <a:off x="7217764" y="186030"/>
            <a:ext cx="1629374" cy="338910"/>
          </a:xfrm>
          <a:prstGeom prst="rect">
            <a:avLst/>
          </a:prstGeom>
        </p:spPr>
      </p:pic>
    </p:spTree>
    <p:extLst>
      <p:ext uri="{BB962C8B-B14F-4D97-AF65-F5344CB8AC3E}">
        <p14:creationId xmlns:p14="http://schemas.microsoft.com/office/powerpoint/2010/main" xmlns="" val="465908784"/>
      </p:ext>
    </p:extLst>
  </p:cSld>
  <p:clrMapOvr>
    <a:masterClrMapping/>
  </p:clrMapOvr>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_Comparison">
    <p:bg>
      <p:bgPr>
        <a:solidFill>
          <a:srgbClr val="9F55FB"/>
        </a:solidFill>
        <a:effectLst/>
      </p:bgPr>
    </p:bg>
    <p:spTree>
      <p:nvGrpSpPr>
        <p:cNvPr id="1" name=""/>
        <p:cNvGrpSpPr/>
        <p:nvPr/>
      </p:nvGrpSpPr>
      <p:grpSpPr>
        <a:xfrm>
          <a:off x="0" y="0"/>
          <a:ext cx="0" cy="0"/>
          <a:chOff x="0" y="0"/>
          <a:chExt cx="0" cy="0"/>
        </a:xfrm>
      </p:grpSpPr>
      <p:sp>
        <p:nvSpPr>
          <p:cNvPr id="7" name="Content Placeholder 5"/>
          <p:cNvSpPr>
            <a:spLocks noGrp="1"/>
          </p:cNvSpPr>
          <p:nvPr>
            <p:ph sz="quarter" idx="12" hasCustomPrompt="1"/>
          </p:nvPr>
        </p:nvSpPr>
        <p:spPr>
          <a:xfrm>
            <a:off x="443869" y="1079506"/>
            <a:ext cx="8404856" cy="3667649"/>
          </a:xfrm>
        </p:spPr>
        <p:txBody>
          <a:bodyPr/>
          <a:lstStyle>
            <a:lvl1pPr>
              <a:spcBef>
                <a:spcPts val="1000"/>
              </a:spcBef>
              <a:defRPr sz="1200" baseline="0">
                <a:solidFill>
                  <a:srgbClr val="FFFFFF"/>
                </a:solidFill>
                <a:latin typeface="Microsoft YaHei" charset="-122"/>
                <a:ea typeface="Microsoft YaHei" charset="-122"/>
                <a:cs typeface="Microsoft YaHei" charset="-122"/>
              </a:defRPr>
            </a:lvl1pPr>
            <a:lvl2pPr marL="173038" indent="-119063">
              <a:defRPr sz="1200">
                <a:solidFill>
                  <a:srgbClr val="FFFFFF"/>
                </a:solidFill>
                <a:latin typeface="Microsoft YaHei" charset="-122"/>
                <a:ea typeface="Microsoft YaHei" charset="-122"/>
                <a:cs typeface="Microsoft YaHei" charset="-122"/>
              </a:defRPr>
            </a:lvl2pPr>
            <a:lvl3pPr marL="368300" indent="-153988">
              <a:defRPr sz="1200">
                <a:solidFill>
                  <a:srgbClr val="FFFFFF"/>
                </a:solidFill>
                <a:latin typeface="Microsoft YaHei" charset="-122"/>
                <a:ea typeface="Microsoft YaHei" charset="-122"/>
                <a:cs typeface="Microsoft YaHei" charset="-122"/>
              </a:defRPr>
            </a:lvl3pPr>
            <a:lvl4pPr marL="533400" indent="-123825">
              <a:tabLst/>
              <a:defRPr sz="1200">
                <a:solidFill>
                  <a:srgbClr val="FFFFFF"/>
                </a:solidFill>
                <a:latin typeface="Microsoft YaHei" charset="-122"/>
                <a:ea typeface="Microsoft YaHei" charset="-122"/>
                <a:cs typeface="Microsoft YaHei" charset="-122"/>
              </a:defRPr>
            </a:lvl4pPr>
            <a:lvl5pPr marL="730250" indent="-160338">
              <a:defRPr sz="1200">
                <a:solidFill>
                  <a:srgbClr val="FFFFFF"/>
                </a:solidFill>
                <a:latin typeface="Microsoft YaHei" charset="-122"/>
                <a:ea typeface="Microsoft YaHei" charset="-122"/>
                <a:cs typeface="Microsoft YaHei" charset="-122"/>
              </a:defRPr>
            </a:lvl5pPr>
          </a:lstStyle>
          <a:p>
            <a:pPr lvl="0"/>
            <a:r>
              <a:rPr lang="en-US" dirty="0" smtClean="0"/>
              <a:t>1</a:t>
            </a:r>
            <a:r>
              <a:rPr lang="en-US" altLang="zh-CN" dirty="0" smtClean="0"/>
              <a:t>2</a:t>
            </a:r>
            <a:r>
              <a:rPr lang="en-US" dirty="0" smtClean="0"/>
              <a:t>pt </a:t>
            </a:r>
            <a:r>
              <a:rPr lang="en-US" dirty="0"/>
              <a:t>Paragraph, indent for bullet, indent again for dash</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itle 1"/>
          <p:cNvSpPr>
            <a:spLocks noGrp="1"/>
          </p:cNvSpPr>
          <p:nvPr>
            <p:ph type="title" hasCustomPrompt="1"/>
          </p:nvPr>
        </p:nvSpPr>
        <p:spPr>
          <a:xfrm>
            <a:off x="443869" y="222590"/>
            <a:ext cx="8403269" cy="525528"/>
          </a:xfrm>
        </p:spPr>
        <p:txBody>
          <a:bodyPr/>
          <a:lstStyle>
            <a:lvl1pPr>
              <a:defRPr baseline="0">
                <a:solidFill>
                  <a:srgbClr val="FFFFFF"/>
                </a:solidFill>
                <a:latin typeface="Microsoft YaHei" charset="-122"/>
                <a:ea typeface="Microsoft YaHei" charset="-122"/>
                <a:cs typeface="Microsoft YaHei" charset="-122"/>
              </a:defRPr>
            </a:lvl1pPr>
          </a:lstStyle>
          <a:p>
            <a:r>
              <a:rPr lang="en-US" dirty="0"/>
              <a:t>Header 16pt – CONTENT, BULLET/DASH 16pt</a:t>
            </a:r>
          </a:p>
        </p:txBody>
      </p:sp>
      <p:pic>
        <p:nvPicPr>
          <p:cNvPr id="6" name="图片 5"/>
          <p:cNvPicPr>
            <a:picLocks noChangeAspect="1"/>
          </p:cNvPicPr>
          <p:nvPr userDrawn="1"/>
        </p:nvPicPr>
        <p:blipFill>
          <a:blip r:embed="rId2" cstate="print">
            <a:extLst>
              <a:ext uri="{28A0092B-C50C-407E-A947-70E740481C1C}">
                <a14:useLocalDpi xmlns:a14="http://schemas.microsoft.com/office/drawing/2010/main" xmlns="" val="0"/>
              </a:ext>
            </a:extLst>
          </a:blip>
          <a:stretch>
            <a:fillRect/>
          </a:stretch>
        </p:blipFill>
        <p:spPr>
          <a:xfrm>
            <a:off x="7217764" y="186030"/>
            <a:ext cx="1629374" cy="338910"/>
          </a:xfrm>
          <a:prstGeom prst="rect">
            <a:avLst/>
          </a:prstGeom>
        </p:spPr>
      </p:pic>
    </p:spTree>
    <p:extLst>
      <p:ext uri="{BB962C8B-B14F-4D97-AF65-F5344CB8AC3E}">
        <p14:creationId xmlns:p14="http://schemas.microsoft.com/office/powerpoint/2010/main" xmlns="" val="1962901534"/>
      </p:ext>
    </p:extLst>
  </p:cSld>
  <p:clrMapOvr>
    <a:masterClrMapping/>
  </p:clrMapOvr>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2_Comparison">
    <p:bg>
      <p:bgPr>
        <a:solidFill>
          <a:srgbClr val="24BEBC"/>
        </a:solidFill>
        <a:effectLst/>
      </p:bgPr>
    </p:bg>
    <p:spTree>
      <p:nvGrpSpPr>
        <p:cNvPr id="1" name=""/>
        <p:cNvGrpSpPr/>
        <p:nvPr/>
      </p:nvGrpSpPr>
      <p:grpSpPr>
        <a:xfrm>
          <a:off x="0" y="0"/>
          <a:ext cx="0" cy="0"/>
          <a:chOff x="0" y="0"/>
          <a:chExt cx="0" cy="0"/>
        </a:xfrm>
      </p:grpSpPr>
      <p:sp>
        <p:nvSpPr>
          <p:cNvPr id="7" name="Content Placeholder 5"/>
          <p:cNvSpPr>
            <a:spLocks noGrp="1"/>
          </p:cNvSpPr>
          <p:nvPr>
            <p:ph sz="quarter" idx="12" hasCustomPrompt="1"/>
          </p:nvPr>
        </p:nvSpPr>
        <p:spPr>
          <a:xfrm>
            <a:off x="443869" y="1079506"/>
            <a:ext cx="8404856" cy="3667649"/>
          </a:xfrm>
        </p:spPr>
        <p:txBody>
          <a:bodyPr/>
          <a:lstStyle>
            <a:lvl1pPr>
              <a:spcBef>
                <a:spcPts val="1000"/>
              </a:spcBef>
              <a:defRPr sz="1200" baseline="0">
                <a:solidFill>
                  <a:srgbClr val="FFFFFF"/>
                </a:solidFill>
                <a:latin typeface="Microsoft YaHei" charset="-122"/>
                <a:ea typeface="Microsoft YaHei" charset="-122"/>
                <a:cs typeface="Microsoft YaHei" charset="-122"/>
              </a:defRPr>
            </a:lvl1pPr>
            <a:lvl2pPr marL="173038" indent="-119063">
              <a:defRPr sz="1200">
                <a:solidFill>
                  <a:srgbClr val="FFFFFF"/>
                </a:solidFill>
                <a:latin typeface="Microsoft YaHei" charset="-122"/>
                <a:ea typeface="Microsoft YaHei" charset="-122"/>
                <a:cs typeface="Microsoft YaHei" charset="-122"/>
              </a:defRPr>
            </a:lvl2pPr>
            <a:lvl3pPr marL="368300" indent="-153988">
              <a:defRPr sz="1200">
                <a:solidFill>
                  <a:srgbClr val="FFFFFF"/>
                </a:solidFill>
                <a:latin typeface="Microsoft YaHei" charset="-122"/>
                <a:ea typeface="Microsoft YaHei" charset="-122"/>
                <a:cs typeface="Microsoft YaHei" charset="-122"/>
              </a:defRPr>
            </a:lvl3pPr>
            <a:lvl4pPr marL="533400" indent="-123825">
              <a:tabLst/>
              <a:defRPr sz="1200">
                <a:solidFill>
                  <a:srgbClr val="FFFFFF"/>
                </a:solidFill>
                <a:latin typeface="Microsoft YaHei" charset="-122"/>
                <a:ea typeface="Microsoft YaHei" charset="-122"/>
                <a:cs typeface="Microsoft YaHei" charset="-122"/>
              </a:defRPr>
            </a:lvl4pPr>
            <a:lvl5pPr marL="730250" indent="-160338">
              <a:defRPr sz="1200">
                <a:solidFill>
                  <a:srgbClr val="FFFFFF"/>
                </a:solidFill>
                <a:latin typeface="Microsoft YaHei" charset="-122"/>
                <a:ea typeface="Microsoft YaHei" charset="-122"/>
                <a:cs typeface="Microsoft YaHei" charset="-122"/>
              </a:defRPr>
            </a:lvl5pPr>
          </a:lstStyle>
          <a:p>
            <a:pPr lvl="0"/>
            <a:r>
              <a:rPr lang="en-US" dirty="0" smtClean="0"/>
              <a:t>1</a:t>
            </a:r>
            <a:r>
              <a:rPr lang="en-US" altLang="zh-CN" dirty="0" smtClean="0"/>
              <a:t>2</a:t>
            </a:r>
            <a:r>
              <a:rPr lang="en-US" dirty="0" smtClean="0"/>
              <a:t>pt </a:t>
            </a:r>
            <a:r>
              <a:rPr lang="en-US" dirty="0"/>
              <a:t>Paragraph, indent for bullet, indent again for dash</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itle 1"/>
          <p:cNvSpPr>
            <a:spLocks noGrp="1"/>
          </p:cNvSpPr>
          <p:nvPr>
            <p:ph type="title" hasCustomPrompt="1"/>
          </p:nvPr>
        </p:nvSpPr>
        <p:spPr>
          <a:xfrm>
            <a:off x="443869" y="222590"/>
            <a:ext cx="8403269" cy="525528"/>
          </a:xfrm>
        </p:spPr>
        <p:txBody>
          <a:bodyPr/>
          <a:lstStyle>
            <a:lvl1pPr>
              <a:defRPr baseline="0">
                <a:solidFill>
                  <a:srgbClr val="FFFFFF"/>
                </a:solidFill>
                <a:latin typeface="Microsoft YaHei" charset="-122"/>
                <a:ea typeface="Microsoft YaHei" charset="-122"/>
                <a:cs typeface="Microsoft YaHei" charset="-122"/>
              </a:defRPr>
            </a:lvl1pPr>
          </a:lstStyle>
          <a:p>
            <a:r>
              <a:rPr lang="en-US" dirty="0"/>
              <a:t>Header 16pt – CONTENT, BULLET/DASH 16pt</a:t>
            </a:r>
          </a:p>
        </p:txBody>
      </p:sp>
      <p:pic>
        <p:nvPicPr>
          <p:cNvPr id="6" name="图片 5"/>
          <p:cNvPicPr>
            <a:picLocks noChangeAspect="1"/>
          </p:cNvPicPr>
          <p:nvPr userDrawn="1"/>
        </p:nvPicPr>
        <p:blipFill>
          <a:blip r:embed="rId2" cstate="print">
            <a:extLst>
              <a:ext uri="{28A0092B-C50C-407E-A947-70E740481C1C}">
                <a14:useLocalDpi xmlns:a14="http://schemas.microsoft.com/office/drawing/2010/main" xmlns="" val="0"/>
              </a:ext>
            </a:extLst>
          </a:blip>
          <a:stretch>
            <a:fillRect/>
          </a:stretch>
        </p:blipFill>
        <p:spPr>
          <a:xfrm>
            <a:off x="7217764" y="186030"/>
            <a:ext cx="1629374" cy="338910"/>
          </a:xfrm>
          <a:prstGeom prst="rect">
            <a:avLst/>
          </a:prstGeom>
        </p:spPr>
      </p:pic>
    </p:spTree>
    <p:extLst>
      <p:ext uri="{BB962C8B-B14F-4D97-AF65-F5344CB8AC3E}">
        <p14:creationId xmlns:p14="http://schemas.microsoft.com/office/powerpoint/2010/main" xmlns="" val="3657732698"/>
      </p:ext>
    </p:extLst>
  </p:cSld>
  <p:clrMapOvr>
    <a:masterClrMapping/>
  </p:clrMapOvr>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3_Comparison">
    <p:bg>
      <p:bgPr>
        <a:solidFill>
          <a:srgbClr val="24215F"/>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43869" y="222590"/>
            <a:ext cx="8403269" cy="525528"/>
          </a:xfrm>
        </p:spPr>
        <p:txBody>
          <a:bodyPr/>
          <a:lstStyle>
            <a:lvl1pPr>
              <a:defRPr baseline="0">
                <a:solidFill>
                  <a:srgbClr val="FFFFFF"/>
                </a:solidFill>
                <a:latin typeface="Microsoft YaHei" charset="-122"/>
                <a:ea typeface="Microsoft YaHei" charset="-122"/>
                <a:cs typeface="Microsoft YaHei" charset="-122"/>
              </a:defRPr>
            </a:lvl1pPr>
          </a:lstStyle>
          <a:p>
            <a:r>
              <a:rPr lang="en-US" dirty="0"/>
              <a:t>Header 16pt – CONTENT, BULLET/DASH 16pt</a:t>
            </a:r>
          </a:p>
        </p:txBody>
      </p:sp>
      <p:sp>
        <p:nvSpPr>
          <p:cNvPr id="10" name="Rectangle 9"/>
          <p:cNvSpPr/>
          <p:nvPr userDrawn="1"/>
        </p:nvSpPr>
        <p:spPr>
          <a:xfrm>
            <a:off x="1" y="4735041"/>
            <a:ext cx="9143999" cy="408459"/>
          </a:xfrm>
          <a:prstGeom prst="rect">
            <a:avLst/>
          </a:prstGeom>
          <a:solidFill>
            <a:srgbClr val="24215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auto">
              <a:spcBef>
                <a:spcPts val="0"/>
              </a:spcBef>
              <a:spcAft>
                <a:spcPts val="0"/>
              </a:spcAft>
            </a:pPr>
            <a:endParaRPr lang="en-US">
              <a:solidFill>
                <a:srgbClr val="1771EA"/>
              </a:solidFill>
            </a:endParaRPr>
          </a:p>
        </p:txBody>
      </p:sp>
      <p:sp>
        <p:nvSpPr>
          <p:cNvPr id="11" name="Text Box 5"/>
          <p:cNvSpPr txBox="1">
            <a:spLocks noChangeArrowheads="1"/>
          </p:cNvSpPr>
          <p:nvPr userDrawn="1"/>
        </p:nvSpPr>
        <p:spPr bwMode="auto">
          <a:xfrm>
            <a:off x="443869" y="4926457"/>
            <a:ext cx="230187" cy="1231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nchor="ctr">
            <a:spAutoFit/>
          </a:bodyPr>
          <a:lstStyle>
            <a:lvl1pPr eaLnBrk="0" hangingPunct="0">
              <a:defRPr kumimoji="1" sz="2400">
                <a:solidFill>
                  <a:schemeClr val="tx1"/>
                </a:solidFill>
                <a:latin typeface="宋体" charset="0"/>
                <a:ea typeface="宋体" charset="0"/>
                <a:cs typeface="宋体" charset="0"/>
              </a:defRPr>
            </a:lvl1pPr>
            <a:lvl2pPr marL="742950" indent="-285750" eaLnBrk="0" hangingPunct="0">
              <a:defRPr kumimoji="1" sz="2400">
                <a:solidFill>
                  <a:schemeClr val="tx1"/>
                </a:solidFill>
                <a:latin typeface="宋体" charset="0"/>
                <a:ea typeface="宋体" charset="0"/>
              </a:defRPr>
            </a:lvl2pPr>
            <a:lvl3pPr marL="1143000" indent="-228600" eaLnBrk="0" hangingPunct="0">
              <a:defRPr kumimoji="1" sz="2400">
                <a:solidFill>
                  <a:schemeClr val="tx1"/>
                </a:solidFill>
                <a:latin typeface="宋体" charset="0"/>
                <a:ea typeface="宋体" charset="0"/>
              </a:defRPr>
            </a:lvl3pPr>
            <a:lvl4pPr marL="1600200" indent="-228600" eaLnBrk="0" hangingPunct="0">
              <a:defRPr kumimoji="1" sz="2400">
                <a:solidFill>
                  <a:schemeClr val="tx1"/>
                </a:solidFill>
                <a:latin typeface="宋体" charset="0"/>
                <a:ea typeface="宋体" charset="0"/>
              </a:defRPr>
            </a:lvl4pPr>
            <a:lvl5pPr marL="2057400" indent="-228600" eaLnBrk="0" hangingPunct="0">
              <a:defRPr kumimoji="1" sz="2400">
                <a:solidFill>
                  <a:schemeClr val="tx1"/>
                </a:solidFill>
                <a:latin typeface="宋体" charset="0"/>
                <a:ea typeface="宋体" charset="0"/>
              </a:defRPr>
            </a:lvl5pPr>
            <a:lvl6pPr marL="2514600" indent="-228600" eaLnBrk="0" fontAlgn="base" hangingPunct="0">
              <a:spcBef>
                <a:spcPct val="0"/>
              </a:spcBef>
              <a:spcAft>
                <a:spcPct val="0"/>
              </a:spcAft>
              <a:defRPr kumimoji="1" sz="2400">
                <a:solidFill>
                  <a:schemeClr val="tx1"/>
                </a:solidFill>
                <a:latin typeface="宋体" charset="0"/>
                <a:ea typeface="宋体" charset="0"/>
              </a:defRPr>
            </a:lvl6pPr>
            <a:lvl7pPr marL="2971800" indent="-228600" eaLnBrk="0" fontAlgn="base" hangingPunct="0">
              <a:spcBef>
                <a:spcPct val="0"/>
              </a:spcBef>
              <a:spcAft>
                <a:spcPct val="0"/>
              </a:spcAft>
              <a:defRPr kumimoji="1" sz="2400">
                <a:solidFill>
                  <a:schemeClr val="tx1"/>
                </a:solidFill>
                <a:latin typeface="宋体" charset="0"/>
                <a:ea typeface="宋体" charset="0"/>
              </a:defRPr>
            </a:lvl7pPr>
            <a:lvl8pPr marL="3429000" indent="-228600" eaLnBrk="0" fontAlgn="base" hangingPunct="0">
              <a:spcBef>
                <a:spcPct val="0"/>
              </a:spcBef>
              <a:spcAft>
                <a:spcPct val="0"/>
              </a:spcAft>
              <a:defRPr kumimoji="1" sz="2400">
                <a:solidFill>
                  <a:schemeClr val="tx1"/>
                </a:solidFill>
                <a:latin typeface="宋体" charset="0"/>
                <a:ea typeface="宋体" charset="0"/>
              </a:defRPr>
            </a:lvl8pPr>
            <a:lvl9pPr marL="3886200" indent="-228600" eaLnBrk="0" fontAlgn="base" hangingPunct="0">
              <a:spcBef>
                <a:spcPct val="0"/>
              </a:spcBef>
              <a:spcAft>
                <a:spcPct val="0"/>
              </a:spcAft>
              <a:defRPr kumimoji="1" sz="2400">
                <a:solidFill>
                  <a:schemeClr val="tx1"/>
                </a:solidFill>
                <a:latin typeface="宋体" charset="0"/>
                <a:ea typeface="宋体" charset="0"/>
              </a:defRPr>
            </a:lvl9pPr>
          </a:lstStyle>
          <a:p>
            <a:pPr defTabSz="457200" fontAlgn="auto">
              <a:spcBef>
                <a:spcPct val="50000"/>
              </a:spcBef>
              <a:spcAft>
                <a:spcPts val="0"/>
              </a:spcAft>
              <a:defRPr/>
            </a:pPr>
            <a:fld id="{046AD7C7-DE3F-5E43-A3A8-CA80750AE375}" type="slidenum">
              <a:rPr kumimoji="0" lang="en-US" altLang="zh-CN" sz="800" smtClean="0">
                <a:solidFill>
                  <a:prstClr val="white"/>
                </a:solidFill>
                <a:latin typeface="Arial"/>
                <a:cs typeface="Arial"/>
              </a:rPr>
              <a:pPr defTabSz="457200" fontAlgn="auto">
                <a:spcBef>
                  <a:spcPct val="50000"/>
                </a:spcBef>
                <a:spcAft>
                  <a:spcPts val="0"/>
                </a:spcAft>
                <a:defRPr/>
              </a:pPr>
              <a:t>‹#›</a:t>
            </a:fld>
            <a:endParaRPr kumimoji="0" lang="en-US" altLang="zh-CN" sz="800" dirty="0" smtClean="0">
              <a:solidFill>
                <a:prstClr val="white"/>
              </a:solidFill>
              <a:latin typeface="Arial"/>
              <a:cs typeface="Arial"/>
            </a:endParaRPr>
          </a:p>
        </p:txBody>
      </p:sp>
      <p:sp>
        <p:nvSpPr>
          <p:cNvPr id="7" name="Content Placeholder 5"/>
          <p:cNvSpPr>
            <a:spLocks noGrp="1"/>
          </p:cNvSpPr>
          <p:nvPr>
            <p:ph sz="quarter" idx="12" hasCustomPrompt="1"/>
          </p:nvPr>
        </p:nvSpPr>
        <p:spPr>
          <a:xfrm>
            <a:off x="443869" y="1079506"/>
            <a:ext cx="8404856" cy="3667649"/>
          </a:xfrm>
        </p:spPr>
        <p:txBody>
          <a:bodyPr/>
          <a:lstStyle>
            <a:lvl1pPr>
              <a:spcBef>
                <a:spcPts val="1000"/>
              </a:spcBef>
              <a:defRPr sz="1200" baseline="0">
                <a:solidFill>
                  <a:srgbClr val="FFFFFF"/>
                </a:solidFill>
                <a:latin typeface="Microsoft YaHei" charset="-122"/>
                <a:ea typeface="Microsoft YaHei" charset="-122"/>
                <a:cs typeface="Microsoft YaHei" charset="-122"/>
              </a:defRPr>
            </a:lvl1pPr>
            <a:lvl2pPr marL="173038" indent="-119063">
              <a:defRPr sz="1200">
                <a:solidFill>
                  <a:srgbClr val="FFFFFF"/>
                </a:solidFill>
                <a:latin typeface="Microsoft YaHei" charset="-122"/>
                <a:ea typeface="Microsoft YaHei" charset="-122"/>
                <a:cs typeface="Microsoft YaHei" charset="-122"/>
              </a:defRPr>
            </a:lvl2pPr>
            <a:lvl3pPr marL="368300" indent="-153988">
              <a:defRPr sz="1200">
                <a:solidFill>
                  <a:srgbClr val="FFFFFF"/>
                </a:solidFill>
                <a:latin typeface="Microsoft YaHei" charset="-122"/>
                <a:ea typeface="Microsoft YaHei" charset="-122"/>
                <a:cs typeface="Microsoft YaHei" charset="-122"/>
              </a:defRPr>
            </a:lvl3pPr>
            <a:lvl4pPr marL="533400" indent="-123825">
              <a:tabLst/>
              <a:defRPr sz="1200">
                <a:solidFill>
                  <a:srgbClr val="FFFFFF"/>
                </a:solidFill>
                <a:latin typeface="Microsoft YaHei" charset="-122"/>
                <a:ea typeface="Microsoft YaHei" charset="-122"/>
                <a:cs typeface="Microsoft YaHei" charset="-122"/>
              </a:defRPr>
            </a:lvl4pPr>
            <a:lvl5pPr marL="730250" indent="-160338">
              <a:defRPr sz="1200">
                <a:solidFill>
                  <a:srgbClr val="FFFFFF"/>
                </a:solidFill>
                <a:latin typeface="Microsoft YaHei" charset="-122"/>
                <a:ea typeface="Microsoft YaHei" charset="-122"/>
                <a:cs typeface="Microsoft YaHei" charset="-122"/>
              </a:defRPr>
            </a:lvl5pPr>
          </a:lstStyle>
          <a:p>
            <a:pPr lvl="0"/>
            <a:r>
              <a:rPr lang="en-US" dirty="0" smtClean="0"/>
              <a:t>1</a:t>
            </a:r>
            <a:r>
              <a:rPr lang="en-US" altLang="zh-CN" dirty="0" smtClean="0"/>
              <a:t>2</a:t>
            </a:r>
            <a:r>
              <a:rPr lang="en-US" dirty="0" smtClean="0"/>
              <a:t>pt </a:t>
            </a:r>
            <a:r>
              <a:rPr lang="en-US" dirty="0"/>
              <a:t>Paragraph, indent for bullet, indent again for dash</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3" name="图片 12"/>
          <p:cNvPicPr>
            <a:picLocks noChangeAspect="1"/>
          </p:cNvPicPr>
          <p:nvPr userDrawn="1"/>
        </p:nvPicPr>
        <p:blipFill>
          <a:blip r:embed="rId2" cstate="print">
            <a:extLst>
              <a:ext uri="{28A0092B-C50C-407E-A947-70E740481C1C}">
                <a14:useLocalDpi xmlns:a14="http://schemas.microsoft.com/office/drawing/2010/main" xmlns="" val="0"/>
              </a:ext>
            </a:extLst>
          </a:blip>
          <a:stretch>
            <a:fillRect/>
          </a:stretch>
        </p:blipFill>
        <p:spPr>
          <a:xfrm>
            <a:off x="7217764" y="186030"/>
            <a:ext cx="1629374" cy="338910"/>
          </a:xfrm>
          <a:prstGeom prst="rect">
            <a:avLst/>
          </a:prstGeom>
        </p:spPr>
      </p:pic>
    </p:spTree>
    <p:extLst>
      <p:ext uri="{BB962C8B-B14F-4D97-AF65-F5344CB8AC3E}">
        <p14:creationId xmlns:p14="http://schemas.microsoft.com/office/powerpoint/2010/main" xmlns="" val="3783013216"/>
      </p:ext>
    </p:extLst>
  </p:cSld>
  <p:clrMapOvr>
    <a:masterClrMapping/>
  </p:clrMapOvr>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4_Comparison">
    <p:bg>
      <p:bgPr>
        <a:solidFill>
          <a:srgbClr val="1771EA"/>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43869" y="215066"/>
            <a:ext cx="8417186" cy="4539497"/>
          </a:xfrm>
        </p:spPr>
        <p:txBody>
          <a:bodyPr/>
          <a:lstStyle>
            <a:lvl1pPr>
              <a:defRPr sz="4900" baseline="0">
                <a:solidFill>
                  <a:schemeClr val="bg1"/>
                </a:solidFill>
                <a:latin typeface="Microsoft YaHei" charset="-122"/>
                <a:ea typeface="Microsoft YaHei" charset="-122"/>
                <a:cs typeface="Microsoft YaHei" charset="-122"/>
              </a:defRPr>
            </a:lvl1pPr>
          </a:lstStyle>
          <a:p>
            <a:r>
              <a:rPr lang="en-US" dirty="0"/>
              <a:t>Header </a:t>
            </a:r>
            <a:r>
              <a:rPr lang="en-US" altLang="zh-CN" dirty="0" smtClean="0"/>
              <a:t>49</a:t>
            </a:r>
            <a:r>
              <a:rPr lang="en-US" dirty="0" smtClean="0"/>
              <a:t>pt – </a:t>
            </a:r>
            <a:br>
              <a:rPr lang="en-US" dirty="0" smtClean="0"/>
            </a:br>
            <a:r>
              <a:rPr lang="en-US" dirty="0" smtClean="0"/>
              <a:t>CONTENT</a:t>
            </a:r>
            <a:r>
              <a:rPr lang="en-US" dirty="0"/>
              <a:t>, </a:t>
            </a:r>
            <a:r>
              <a:rPr lang="en-US" dirty="0" smtClean="0"/>
              <a:t/>
            </a:r>
            <a:br>
              <a:rPr lang="en-US" dirty="0" smtClean="0"/>
            </a:br>
            <a:r>
              <a:rPr lang="en-US" dirty="0" smtClean="0"/>
              <a:t>BULLET</a:t>
            </a:r>
            <a:r>
              <a:rPr lang="en-US" dirty="0"/>
              <a:t>/DASH </a:t>
            </a:r>
            <a:r>
              <a:rPr lang="en-US" altLang="zh-CN" dirty="0" smtClean="0"/>
              <a:t>49</a:t>
            </a:r>
            <a:r>
              <a:rPr lang="en-US" dirty="0" smtClean="0"/>
              <a:t>pt</a:t>
            </a:r>
            <a:endParaRPr lang="en-US" dirty="0"/>
          </a:p>
        </p:txBody>
      </p:sp>
      <p:pic>
        <p:nvPicPr>
          <p:cNvPr id="5" name="图片 4"/>
          <p:cNvPicPr>
            <a:picLocks noChangeAspect="1"/>
          </p:cNvPicPr>
          <p:nvPr userDrawn="1"/>
        </p:nvPicPr>
        <p:blipFill>
          <a:blip r:embed="rId2" cstate="print">
            <a:extLst>
              <a:ext uri="{28A0092B-C50C-407E-A947-70E740481C1C}">
                <a14:useLocalDpi xmlns:a14="http://schemas.microsoft.com/office/drawing/2010/main" xmlns="" val="0"/>
              </a:ext>
            </a:extLst>
          </a:blip>
          <a:stretch>
            <a:fillRect/>
          </a:stretch>
        </p:blipFill>
        <p:spPr>
          <a:xfrm>
            <a:off x="7217764" y="186030"/>
            <a:ext cx="1629374" cy="338910"/>
          </a:xfrm>
          <a:prstGeom prst="rect">
            <a:avLst/>
          </a:prstGeom>
        </p:spPr>
      </p:pic>
    </p:spTree>
    <p:extLst>
      <p:ext uri="{BB962C8B-B14F-4D97-AF65-F5344CB8AC3E}">
        <p14:creationId xmlns:p14="http://schemas.microsoft.com/office/powerpoint/2010/main" xmlns="" val="3721376027"/>
      </p:ext>
    </p:extLst>
  </p:cSld>
  <p:clrMapOvr>
    <a:masterClrMapping/>
  </p:clrMapOvr>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92099" y="222590"/>
            <a:ext cx="8555039" cy="525528"/>
          </a:xfrm>
        </p:spPr>
        <p:txBody>
          <a:bodyPr/>
          <a:lstStyle>
            <a:lvl1pPr>
              <a:defRPr baseline="0">
                <a:solidFill>
                  <a:schemeClr val="tx1"/>
                </a:solidFill>
              </a:defRPr>
            </a:lvl1pPr>
          </a:lstStyle>
          <a:p>
            <a:r>
              <a:rPr lang="en-US" dirty="0"/>
              <a:t>Header 16pt – 2 COLUMNS </a:t>
            </a:r>
            <a:r>
              <a:rPr lang="en-US" dirty="0" err="1"/>
              <a:t>w</a:t>
            </a:r>
            <a:r>
              <a:rPr lang="en-US" dirty="0"/>
              <a:t>-HEADERS</a:t>
            </a:r>
          </a:p>
        </p:txBody>
      </p:sp>
      <p:sp>
        <p:nvSpPr>
          <p:cNvPr id="10" name="Text Placeholder 17"/>
          <p:cNvSpPr>
            <a:spLocks noGrp="1"/>
          </p:cNvSpPr>
          <p:nvPr>
            <p:ph type="body" sz="quarter" idx="16" hasCustomPrompt="1"/>
          </p:nvPr>
        </p:nvSpPr>
        <p:spPr>
          <a:xfrm>
            <a:off x="292099" y="1109366"/>
            <a:ext cx="4130675" cy="526111"/>
          </a:xfrm>
        </p:spPr>
        <p:txBody>
          <a:bodyPr/>
          <a:lstStyle>
            <a:lvl1pPr>
              <a:lnSpc>
                <a:spcPct val="86000"/>
              </a:lnSpc>
              <a:spcBef>
                <a:spcPts val="0"/>
              </a:spcBef>
              <a:defRPr sz="1800">
                <a:solidFill>
                  <a:srgbClr val="000000"/>
                </a:solidFill>
              </a:defRPr>
            </a:lvl1pPr>
          </a:lstStyle>
          <a:p>
            <a:pPr lvl="0"/>
            <a:r>
              <a:rPr lang="en-US" dirty="0"/>
              <a:t>Column title – 2 lines max</a:t>
            </a:r>
          </a:p>
        </p:txBody>
      </p:sp>
      <p:sp>
        <p:nvSpPr>
          <p:cNvPr id="11" name="Text Placeholder 17"/>
          <p:cNvSpPr>
            <a:spLocks noGrp="1"/>
          </p:cNvSpPr>
          <p:nvPr>
            <p:ph type="body" sz="quarter" idx="17" hasCustomPrompt="1"/>
          </p:nvPr>
        </p:nvSpPr>
        <p:spPr>
          <a:xfrm>
            <a:off x="4725282" y="1109366"/>
            <a:ext cx="4121856" cy="526111"/>
          </a:xfrm>
        </p:spPr>
        <p:txBody>
          <a:bodyPr/>
          <a:lstStyle>
            <a:lvl1pPr>
              <a:lnSpc>
                <a:spcPct val="86000"/>
              </a:lnSpc>
              <a:spcBef>
                <a:spcPts val="0"/>
              </a:spcBef>
              <a:defRPr sz="1800">
                <a:solidFill>
                  <a:srgbClr val="000000"/>
                </a:solidFill>
              </a:defRPr>
            </a:lvl1pPr>
          </a:lstStyle>
          <a:p>
            <a:pPr lvl="0"/>
            <a:r>
              <a:rPr lang="en-US" dirty="0"/>
              <a:t>Column title – 2 lines max</a:t>
            </a:r>
          </a:p>
        </p:txBody>
      </p:sp>
      <p:sp>
        <p:nvSpPr>
          <p:cNvPr id="12" name="Content Placeholder 5"/>
          <p:cNvSpPr>
            <a:spLocks noGrp="1"/>
          </p:cNvSpPr>
          <p:nvPr>
            <p:ph sz="quarter" idx="12" hasCustomPrompt="1"/>
          </p:nvPr>
        </p:nvSpPr>
        <p:spPr>
          <a:xfrm>
            <a:off x="292100" y="1727542"/>
            <a:ext cx="4130675" cy="3023846"/>
          </a:xfrm>
        </p:spPr>
        <p:txBody>
          <a:bodyPr/>
          <a:lstStyle>
            <a:lvl1pPr>
              <a:spcBef>
                <a:spcPts val="1000"/>
              </a:spcBef>
              <a:defRPr sz="1600" baseline="0">
                <a:solidFill>
                  <a:schemeClr val="tx1"/>
                </a:solidFill>
              </a:defRPr>
            </a:lvl1pPr>
            <a:lvl2pPr marL="169863" indent="-115888">
              <a:defRPr sz="1600">
                <a:solidFill>
                  <a:schemeClr val="tx1"/>
                </a:solidFill>
              </a:defRPr>
            </a:lvl2pPr>
            <a:lvl3pPr marL="377825" indent="-163513">
              <a:defRPr sz="1500">
                <a:solidFill>
                  <a:schemeClr val="tx1"/>
                </a:solidFill>
              </a:defRPr>
            </a:lvl3pPr>
            <a:lvl4pPr marL="533400" indent="-123825">
              <a:tabLst/>
              <a:defRPr sz="1400">
                <a:solidFill>
                  <a:schemeClr val="tx1"/>
                </a:solidFill>
              </a:defRPr>
            </a:lvl4pPr>
            <a:lvl5pPr marL="723900" indent="-153988">
              <a:defRPr sz="1300">
                <a:solidFill>
                  <a:schemeClr val="tx1"/>
                </a:solidFill>
              </a:defRPr>
            </a:lvl5pPr>
          </a:lstStyle>
          <a:p>
            <a:pPr lvl="0"/>
            <a:r>
              <a:rPr lang="en-US" dirty="0"/>
              <a:t>16pt paragraph, indent for bullet &amp; dash</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5"/>
          <p:cNvSpPr>
            <a:spLocks noGrp="1"/>
          </p:cNvSpPr>
          <p:nvPr>
            <p:ph sz="quarter" idx="18" hasCustomPrompt="1"/>
          </p:nvPr>
        </p:nvSpPr>
        <p:spPr>
          <a:xfrm>
            <a:off x="4725282" y="1727542"/>
            <a:ext cx="4130675" cy="3023846"/>
          </a:xfrm>
        </p:spPr>
        <p:txBody>
          <a:bodyPr/>
          <a:lstStyle>
            <a:lvl1pPr>
              <a:spcBef>
                <a:spcPts val="1000"/>
              </a:spcBef>
              <a:defRPr sz="1600" baseline="0">
                <a:solidFill>
                  <a:schemeClr val="tx1"/>
                </a:solidFill>
              </a:defRPr>
            </a:lvl1pPr>
            <a:lvl2pPr marL="169863" indent="-115888">
              <a:defRPr sz="1600">
                <a:solidFill>
                  <a:schemeClr val="tx1"/>
                </a:solidFill>
              </a:defRPr>
            </a:lvl2pPr>
            <a:lvl3pPr marL="377825" indent="-163513">
              <a:defRPr sz="1500">
                <a:solidFill>
                  <a:schemeClr val="tx1"/>
                </a:solidFill>
              </a:defRPr>
            </a:lvl3pPr>
            <a:lvl4pPr marL="533400" indent="-123825">
              <a:tabLst/>
              <a:defRPr sz="1400">
                <a:solidFill>
                  <a:schemeClr val="tx1"/>
                </a:solidFill>
              </a:defRPr>
            </a:lvl4pPr>
            <a:lvl5pPr marL="723900" indent="-153988">
              <a:defRPr sz="1300">
                <a:solidFill>
                  <a:schemeClr val="tx1"/>
                </a:solidFill>
              </a:defRPr>
            </a:lvl5pPr>
          </a:lstStyle>
          <a:p>
            <a:pPr lvl="0"/>
            <a:r>
              <a:rPr lang="en-US" dirty="0"/>
              <a:t>16pt paragraph, indent for bullet &amp; dash</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xmlns="" val="1150778176"/>
      </p:ext>
    </p:extLst>
  </p:cSld>
  <p:clrMapOvr>
    <a:masterClrMapping/>
  </p:clrMapOvr>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4" name="Picture Placeholder 7"/>
          <p:cNvSpPr>
            <a:spLocks noGrp="1"/>
          </p:cNvSpPr>
          <p:nvPr>
            <p:ph type="pic" sz="quarter" idx="13"/>
          </p:nvPr>
        </p:nvSpPr>
        <p:spPr>
          <a:xfrm>
            <a:off x="1" y="1144588"/>
            <a:ext cx="9144000" cy="3998912"/>
          </a:xfrm>
          <a:noFill/>
        </p:spPr>
        <p:txBody>
          <a:bodyPr/>
          <a:lstStyle>
            <a:lvl1pPr>
              <a:defRPr sz="1200" b="0" i="1">
                <a:latin typeface="Arial"/>
                <a:cs typeface="Arial"/>
              </a:defRPr>
            </a:lvl1pPr>
          </a:lstStyle>
          <a:p>
            <a:r>
              <a:rPr lang="it-IT" dirty="0"/>
              <a:t>Drag </a:t>
            </a:r>
            <a:r>
              <a:rPr lang="it-IT" dirty="0" err="1"/>
              <a:t>picture</a:t>
            </a:r>
            <a:r>
              <a:rPr lang="it-IT" dirty="0"/>
              <a:t> </a:t>
            </a:r>
            <a:r>
              <a:rPr lang="it-IT" dirty="0" err="1"/>
              <a:t>to</a:t>
            </a:r>
            <a:r>
              <a:rPr lang="it-IT" dirty="0"/>
              <a:t> </a:t>
            </a:r>
            <a:r>
              <a:rPr lang="it-IT" dirty="0" err="1"/>
              <a:t>placeholder</a:t>
            </a:r>
            <a:r>
              <a:rPr lang="it-IT" dirty="0"/>
              <a:t> or click </a:t>
            </a:r>
            <a:r>
              <a:rPr lang="it-IT" dirty="0" err="1"/>
              <a:t>icon</a:t>
            </a:r>
            <a:r>
              <a:rPr lang="it-IT" dirty="0"/>
              <a:t> </a:t>
            </a:r>
            <a:r>
              <a:rPr lang="it-IT" dirty="0" err="1"/>
              <a:t>to</a:t>
            </a:r>
            <a:r>
              <a:rPr lang="it-IT" dirty="0"/>
              <a:t> </a:t>
            </a:r>
            <a:r>
              <a:rPr lang="it-IT" dirty="0" err="1"/>
              <a:t>add</a:t>
            </a:r>
            <a:endParaRPr lang="en-US" dirty="0"/>
          </a:p>
        </p:txBody>
      </p:sp>
      <p:sp>
        <p:nvSpPr>
          <p:cNvPr id="5" name="Title 1"/>
          <p:cNvSpPr>
            <a:spLocks noGrp="1"/>
          </p:cNvSpPr>
          <p:nvPr>
            <p:ph type="title" hasCustomPrompt="1"/>
          </p:nvPr>
        </p:nvSpPr>
        <p:spPr>
          <a:xfrm>
            <a:off x="292099" y="222250"/>
            <a:ext cx="4130676" cy="756662"/>
          </a:xfrm>
        </p:spPr>
        <p:txBody>
          <a:bodyPr/>
          <a:lstStyle>
            <a:lvl1pPr>
              <a:defRPr baseline="0">
                <a:solidFill>
                  <a:srgbClr val="000000"/>
                </a:solidFill>
              </a:defRPr>
            </a:lvl1pPr>
          </a:lstStyle>
          <a:p>
            <a:r>
              <a:rPr lang="en-US" dirty="0"/>
              <a:t>Header Left 16pt – 1 IMAGE LOWER, WHITE</a:t>
            </a:r>
          </a:p>
        </p:txBody>
      </p:sp>
      <p:sp>
        <p:nvSpPr>
          <p:cNvPr id="7" name="Content Placeholder 5"/>
          <p:cNvSpPr>
            <a:spLocks noGrp="1"/>
          </p:cNvSpPr>
          <p:nvPr>
            <p:ph sz="quarter" idx="12" hasCustomPrompt="1"/>
          </p:nvPr>
        </p:nvSpPr>
        <p:spPr>
          <a:xfrm>
            <a:off x="4719638" y="234149"/>
            <a:ext cx="4127500" cy="779462"/>
          </a:xfrm>
        </p:spPr>
        <p:txBody>
          <a:bodyPr/>
          <a:lstStyle>
            <a:lvl1pPr>
              <a:lnSpc>
                <a:spcPct val="100000"/>
              </a:lnSpc>
              <a:spcBef>
                <a:spcPts val="400"/>
              </a:spcBef>
              <a:defRPr sz="1000" b="0" baseline="0">
                <a:solidFill>
                  <a:schemeClr val="tx1"/>
                </a:solidFill>
                <a:latin typeface="Arial"/>
                <a:cs typeface="Arial"/>
              </a:defRPr>
            </a:lvl1pPr>
            <a:lvl2pPr marL="114300" indent="-79375">
              <a:lnSpc>
                <a:spcPct val="100000"/>
              </a:lnSpc>
              <a:spcBef>
                <a:spcPts val="0"/>
              </a:spcBef>
              <a:defRPr sz="1000">
                <a:solidFill>
                  <a:schemeClr val="tx1"/>
                </a:solidFill>
                <a:latin typeface="Arial"/>
              </a:defRPr>
            </a:lvl2pPr>
            <a:lvl3pPr marL="241300" indent="-84138">
              <a:lnSpc>
                <a:spcPct val="100000"/>
              </a:lnSpc>
              <a:spcBef>
                <a:spcPts val="0"/>
              </a:spcBef>
              <a:tabLst/>
              <a:defRPr sz="900">
                <a:solidFill>
                  <a:schemeClr val="tx1"/>
                </a:solidFill>
                <a:latin typeface="Arial"/>
              </a:defRPr>
            </a:lvl3pPr>
            <a:lvl4pPr marL="317500" indent="-65088">
              <a:lnSpc>
                <a:spcPct val="100000"/>
              </a:lnSpc>
              <a:spcBef>
                <a:spcPts val="0"/>
              </a:spcBef>
              <a:tabLst/>
              <a:defRPr sz="800">
                <a:solidFill>
                  <a:schemeClr val="tx1"/>
                </a:solidFill>
                <a:latin typeface="Arial"/>
              </a:defRPr>
            </a:lvl4pPr>
            <a:lvl5pPr marL="423863" indent="-82550">
              <a:lnSpc>
                <a:spcPct val="100000"/>
              </a:lnSpc>
              <a:spcBef>
                <a:spcPts val="0"/>
              </a:spcBef>
              <a:defRPr sz="700">
                <a:solidFill>
                  <a:schemeClr val="tx1"/>
                </a:solidFill>
                <a:latin typeface="Arial"/>
              </a:defRPr>
            </a:lvl5pPr>
          </a:lstStyle>
          <a:p>
            <a:pPr lvl="0"/>
            <a:r>
              <a:rPr lang="en-US" dirty="0"/>
              <a:t>10pt paragraph, indent for bullet &amp; dash</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xmlns="" val="2903591213"/>
      </p:ext>
    </p:extLst>
  </p:cSld>
  <p:clrMapOvr>
    <a:masterClrMapping/>
  </p:clrMapOvr>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ontent with Caption">
    <p:bg>
      <p:bgPr>
        <a:solidFill>
          <a:srgbClr val="1771EA"/>
        </a:solidFill>
        <a:effectLst/>
      </p:bgPr>
    </p:bg>
    <p:spTree>
      <p:nvGrpSpPr>
        <p:cNvPr id="1" name=""/>
        <p:cNvGrpSpPr/>
        <p:nvPr/>
      </p:nvGrpSpPr>
      <p:grpSpPr>
        <a:xfrm>
          <a:off x="0" y="0"/>
          <a:ext cx="0" cy="0"/>
          <a:chOff x="0" y="0"/>
          <a:chExt cx="0" cy="0"/>
        </a:xfrm>
      </p:grpSpPr>
      <p:sp>
        <p:nvSpPr>
          <p:cNvPr id="4" name="Picture Placeholder 7"/>
          <p:cNvSpPr>
            <a:spLocks noGrp="1"/>
          </p:cNvSpPr>
          <p:nvPr>
            <p:ph type="pic" sz="quarter" idx="13"/>
          </p:nvPr>
        </p:nvSpPr>
        <p:spPr>
          <a:xfrm>
            <a:off x="1" y="1144588"/>
            <a:ext cx="9144000" cy="3998912"/>
          </a:xfrm>
          <a:noFill/>
        </p:spPr>
        <p:txBody>
          <a:bodyPr/>
          <a:lstStyle>
            <a:lvl1pPr>
              <a:defRPr sz="1200" b="0" i="1">
                <a:solidFill>
                  <a:schemeClr val="bg1"/>
                </a:solidFill>
                <a:latin typeface="Arial"/>
                <a:cs typeface="Arial"/>
              </a:defRPr>
            </a:lvl1pPr>
          </a:lstStyle>
          <a:p>
            <a:r>
              <a:rPr lang="it-IT" dirty="0"/>
              <a:t>Drag </a:t>
            </a:r>
            <a:r>
              <a:rPr lang="it-IT" dirty="0" err="1"/>
              <a:t>picture</a:t>
            </a:r>
            <a:r>
              <a:rPr lang="it-IT" dirty="0"/>
              <a:t> </a:t>
            </a:r>
            <a:r>
              <a:rPr lang="it-IT" dirty="0" err="1"/>
              <a:t>to</a:t>
            </a:r>
            <a:r>
              <a:rPr lang="it-IT" dirty="0"/>
              <a:t> </a:t>
            </a:r>
            <a:r>
              <a:rPr lang="it-IT" dirty="0" err="1"/>
              <a:t>placeholder</a:t>
            </a:r>
            <a:r>
              <a:rPr lang="it-IT" dirty="0"/>
              <a:t> or click </a:t>
            </a:r>
            <a:r>
              <a:rPr lang="it-IT" dirty="0" err="1"/>
              <a:t>icon</a:t>
            </a:r>
            <a:r>
              <a:rPr lang="it-IT" dirty="0"/>
              <a:t> </a:t>
            </a:r>
            <a:r>
              <a:rPr lang="it-IT" dirty="0" err="1"/>
              <a:t>to</a:t>
            </a:r>
            <a:r>
              <a:rPr lang="it-IT" dirty="0"/>
              <a:t> </a:t>
            </a:r>
            <a:r>
              <a:rPr lang="it-IT" dirty="0" err="1"/>
              <a:t>add</a:t>
            </a:r>
            <a:endParaRPr lang="en-US" dirty="0"/>
          </a:p>
        </p:txBody>
      </p:sp>
      <p:sp>
        <p:nvSpPr>
          <p:cNvPr id="5" name="Title 1"/>
          <p:cNvSpPr>
            <a:spLocks noGrp="1"/>
          </p:cNvSpPr>
          <p:nvPr>
            <p:ph type="title" hasCustomPrompt="1"/>
          </p:nvPr>
        </p:nvSpPr>
        <p:spPr>
          <a:xfrm>
            <a:off x="292099" y="222250"/>
            <a:ext cx="4130676" cy="756662"/>
          </a:xfrm>
        </p:spPr>
        <p:txBody>
          <a:bodyPr/>
          <a:lstStyle>
            <a:lvl1pPr>
              <a:defRPr baseline="0">
                <a:solidFill>
                  <a:schemeClr val="bg1"/>
                </a:solidFill>
              </a:defRPr>
            </a:lvl1pPr>
          </a:lstStyle>
          <a:p>
            <a:r>
              <a:rPr lang="en-US" dirty="0"/>
              <a:t>Header Left 16pt – 1 IMAGE LOWER, WHITE</a:t>
            </a:r>
          </a:p>
        </p:txBody>
      </p:sp>
      <p:sp>
        <p:nvSpPr>
          <p:cNvPr id="6" name="Content Placeholder 5"/>
          <p:cNvSpPr>
            <a:spLocks noGrp="1"/>
          </p:cNvSpPr>
          <p:nvPr>
            <p:ph sz="quarter" idx="12" hasCustomPrompt="1"/>
          </p:nvPr>
        </p:nvSpPr>
        <p:spPr>
          <a:xfrm>
            <a:off x="4719638" y="234149"/>
            <a:ext cx="4127500" cy="779462"/>
          </a:xfrm>
        </p:spPr>
        <p:txBody>
          <a:bodyPr/>
          <a:lstStyle>
            <a:lvl1pPr>
              <a:lnSpc>
                <a:spcPct val="100000"/>
              </a:lnSpc>
              <a:spcBef>
                <a:spcPts val="400"/>
              </a:spcBef>
              <a:defRPr sz="1000" b="0" baseline="0">
                <a:solidFill>
                  <a:schemeClr val="bg1"/>
                </a:solidFill>
                <a:latin typeface="Arial"/>
                <a:cs typeface="Arial"/>
              </a:defRPr>
            </a:lvl1pPr>
            <a:lvl2pPr marL="114300" indent="-79375">
              <a:lnSpc>
                <a:spcPct val="100000"/>
              </a:lnSpc>
              <a:spcBef>
                <a:spcPts val="0"/>
              </a:spcBef>
              <a:defRPr sz="1000">
                <a:solidFill>
                  <a:schemeClr val="bg1"/>
                </a:solidFill>
                <a:latin typeface="Arial"/>
              </a:defRPr>
            </a:lvl2pPr>
            <a:lvl3pPr marL="241300" indent="-84138">
              <a:lnSpc>
                <a:spcPct val="100000"/>
              </a:lnSpc>
              <a:spcBef>
                <a:spcPts val="0"/>
              </a:spcBef>
              <a:tabLst/>
              <a:defRPr sz="900">
                <a:solidFill>
                  <a:schemeClr val="bg1"/>
                </a:solidFill>
                <a:latin typeface="Arial"/>
              </a:defRPr>
            </a:lvl3pPr>
            <a:lvl4pPr marL="317500" indent="-65088">
              <a:lnSpc>
                <a:spcPct val="100000"/>
              </a:lnSpc>
              <a:spcBef>
                <a:spcPts val="0"/>
              </a:spcBef>
              <a:tabLst/>
              <a:defRPr sz="800">
                <a:solidFill>
                  <a:schemeClr val="bg1"/>
                </a:solidFill>
                <a:latin typeface="Arial"/>
              </a:defRPr>
            </a:lvl4pPr>
            <a:lvl5pPr marL="423863" indent="-82550">
              <a:lnSpc>
                <a:spcPct val="100000"/>
              </a:lnSpc>
              <a:spcBef>
                <a:spcPts val="0"/>
              </a:spcBef>
              <a:defRPr sz="700">
                <a:solidFill>
                  <a:schemeClr val="bg1"/>
                </a:solidFill>
                <a:latin typeface="Arial"/>
              </a:defRPr>
            </a:lvl5pPr>
          </a:lstStyle>
          <a:p>
            <a:pPr lvl="0"/>
            <a:r>
              <a:rPr lang="en-US" dirty="0"/>
              <a:t>10pt paragraph, indent for bullet &amp; dash</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xmlns="" val="1617781646"/>
      </p:ext>
    </p:extLst>
  </p:cSld>
  <p:clrMapOvr>
    <a:masterClrMapping/>
  </p:clrMapOvr>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nd Vertical Text">
    <p:bg>
      <p:bgPr>
        <a:solidFill>
          <a:srgbClr val="1771EA"/>
        </a:solidFill>
        <a:effectLst/>
      </p:bgPr>
    </p:bg>
    <p:spTree>
      <p:nvGrpSpPr>
        <p:cNvPr id="1" name=""/>
        <p:cNvGrpSpPr/>
        <p:nvPr/>
      </p:nvGrpSpPr>
      <p:grpSpPr>
        <a:xfrm>
          <a:off x="0" y="0"/>
          <a:ext cx="0" cy="0"/>
          <a:chOff x="0" y="0"/>
          <a:chExt cx="0" cy="0"/>
        </a:xfrm>
      </p:grpSpPr>
      <p:sp>
        <p:nvSpPr>
          <p:cNvPr id="11" name="Picture Placeholder 7"/>
          <p:cNvSpPr>
            <a:spLocks noGrp="1"/>
          </p:cNvSpPr>
          <p:nvPr>
            <p:ph type="pic" sz="quarter" idx="13"/>
          </p:nvPr>
        </p:nvSpPr>
        <p:spPr>
          <a:xfrm>
            <a:off x="1754271" y="0"/>
            <a:ext cx="7389730" cy="5143500"/>
          </a:xfrm>
          <a:solidFill>
            <a:schemeClr val="bg1"/>
          </a:solidFill>
        </p:spPr>
        <p:txBody>
          <a:bodyPr/>
          <a:lstStyle>
            <a:lvl1pPr>
              <a:defRPr sz="1200" b="0" i="1">
                <a:solidFill>
                  <a:srgbClr val="1A154C"/>
                </a:solidFill>
                <a:latin typeface="Arial"/>
                <a:cs typeface="Arial"/>
              </a:defRPr>
            </a:lvl1pPr>
          </a:lstStyle>
          <a:p>
            <a:r>
              <a:rPr lang="it-IT" dirty="0"/>
              <a:t>Drag </a:t>
            </a:r>
            <a:r>
              <a:rPr lang="it-IT" dirty="0" err="1"/>
              <a:t>picture</a:t>
            </a:r>
            <a:r>
              <a:rPr lang="it-IT" dirty="0"/>
              <a:t> </a:t>
            </a:r>
            <a:r>
              <a:rPr lang="it-IT" dirty="0" err="1"/>
              <a:t>to</a:t>
            </a:r>
            <a:r>
              <a:rPr lang="it-IT" dirty="0"/>
              <a:t> </a:t>
            </a:r>
            <a:r>
              <a:rPr lang="it-IT" dirty="0" err="1"/>
              <a:t>placeholder</a:t>
            </a:r>
            <a:r>
              <a:rPr lang="it-IT" dirty="0"/>
              <a:t> or click </a:t>
            </a:r>
            <a:r>
              <a:rPr lang="it-IT" dirty="0" err="1"/>
              <a:t>icon</a:t>
            </a:r>
            <a:r>
              <a:rPr lang="it-IT" dirty="0"/>
              <a:t> </a:t>
            </a:r>
            <a:r>
              <a:rPr lang="it-IT" dirty="0" err="1"/>
              <a:t>to</a:t>
            </a:r>
            <a:r>
              <a:rPr lang="it-IT" dirty="0"/>
              <a:t> </a:t>
            </a:r>
            <a:r>
              <a:rPr lang="it-IT" dirty="0" err="1"/>
              <a:t>add</a:t>
            </a:r>
            <a:endParaRPr lang="en-US" dirty="0"/>
          </a:p>
        </p:txBody>
      </p:sp>
      <p:sp>
        <p:nvSpPr>
          <p:cNvPr id="13" name="Content Placeholder 5"/>
          <p:cNvSpPr>
            <a:spLocks noGrp="1"/>
          </p:cNvSpPr>
          <p:nvPr>
            <p:ph sz="quarter" idx="12" hasCustomPrompt="1"/>
          </p:nvPr>
        </p:nvSpPr>
        <p:spPr>
          <a:xfrm>
            <a:off x="287338" y="1106008"/>
            <a:ext cx="1311472" cy="3645380"/>
          </a:xfrm>
        </p:spPr>
        <p:txBody>
          <a:bodyPr/>
          <a:lstStyle>
            <a:lvl1pPr>
              <a:lnSpc>
                <a:spcPct val="100000"/>
              </a:lnSpc>
              <a:spcBef>
                <a:spcPts val="400"/>
              </a:spcBef>
              <a:defRPr sz="1000" b="0" baseline="0">
                <a:solidFill>
                  <a:srgbClr val="FFFFFF"/>
                </a:solidFill>
                <a:latin typeface="Arial"/>
                <a:cs typeface="Arial"/>
              </a:defRPr>
            </a:lvl1pPr>
            <a:lvl2pPr marL="114300" indent="-79375">
              <a:lnSpc>
                <a:spcPct val="100000"/>
              </a:lnSpc>
              <a:spcBef>
                <a:spcPts val="0"/>
              </a:spcBef>
              <a:defRPr sz="1000">
                <a:solidFill>
                  <a:srgbClr val="FFFFFF"/>
                </a:solidFill>
                <a:latin typeface="Arial"/>
              </a:defRPr>
            </a:lvl2pPr>
            <a:lvl3pPr marL="241300" indent="-84138">
              <a:lnSpc>
                <a:spcPct val="100000"/>
              </a:lnSpc>
              <a:spcBef>
                <a:spcPts val="0"/>
              </a:spcBef>
              <a:tabLst/>
              <a:defRPr sz="900">
                <a:solidFill>
                  <a:srgbClr val="FFFFFF"/>
                </a:solidFill>
                <a:latin typeface="Arial"/>
              </a:defRPr>
            </a:lvl3pPr>
            <a:lvl4pPr marL="317500" indent="-65088">
              <a:lnSpc>
                <a:spcPct val="100000"/>
              </a:lnSpc>
              <a:spcBef>
                <a:spcPts val="0"/>
              </a:spcBef>
              <a:tabLst/>
              <a:defRPr sz="800">
                <a:solidFill>
                  <a:srgbClr val="FFFFFF"/>
                </a:solidFill>
                <a:latin typeface="Arial"/>
              </a:defRPr>
            </a:lvl4pPr>
            <a:lvl5pPr marL="423863" indent="-82550">
              <a:lnSpc>
                <a:spcPct val="100000"/>
              </a:lnSpc>
              <a:spcBef>
                <a:spcPts val="0"/>
              </a:spcBef>
              <a:defRPr sz="700">
                <a:solidFill>
                  <a:srgbClr val="FFFFFF"/>
                </a:solidFill>
                <a:latin typeface="Arial"/>
              </a:defRPr>
            </a:lvl5pPr>
          </a:lstStyle>
          <a:p>
            <a:pPr lvl="0"/>
            <a:r>
              <a:rPr lang="en-US" dirty="0"/>
              <a:t>10pt </a:t>
            </a:r>
            <a:r>
              <a:rPr lang="en-US" dirty="0" err="1"/>
              <a:t>para</a:t>
            </a:r>
            <a:r>
              <a:rPr lang="en-US" dirty="0"/>
              <a:t>, </a:t>
            </a:r>
            <a:r>
              <a:rPr lang="en-US" dirty="0" err="1"/>
              <a:t>ident</a:t>
            </a:r>
            <a:r>
              <a:rPr lang="en-US" dirty="0"/>
              <a:t> bullet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itle 8"/>
          <p:cNvSpPr>
            <a:spLocks noGrp="1"/>
          </p:cNvSpPr>
          <p:nvPr>
            <p:ph type="title" hasCustomPrompt="1"/>
          </p:nvPr>
        </p:nvSpPr>
        <p:spPr>
          <a:xfrm>
            <a:off x="293689" y="238819"/>
            <a:ext cx="1306512" cy="525716"/>
          </a:xfrm>
        </p:spPr>
        <p:txBody>
          <a:bodyPr/>
          <a:lstStyle>
            <a:lvl1pPr>
              <a:lnSpc>
                <a:spcPct val="92000"/>
              </a:lnSpc>
              <a:defRPr sz="1200" baseline="0">
                <a:solidFill>
                  <a:schemeClr val="bg1"/>
                </a:solidFill>
              </a:defRPr>
            </a:lvl1pPr>
          </a:lstStyle>
          <a:p>
            <a:r>
              <a:rPr lang="en-US" dirty="0"/>
              <a:t>Header 12pt – 1 IMAGE 10pt LEFT, WHITE</a:t>
            </a:r>
          </a:p>
        </p:txBody>
      </p:sp>
    </p:spTree>
    <p:extLst>
      <p:ext uri="{BB962C8B-B14F-4D97-AF65-F5344CB8AC3E}">
        <p14:creationId xmlns:p14="http://schemas.microsoft.com/office/powerpoint/2010/main" xmlns="" val="168014779"/>
      </p:ext>
    </p:extLst>
  </p:cSld>
  <p:clrMapOvr>
    <a:masterClrMapping/>
  </p:clrMapOvr>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1740592511"/>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sz="half" idx="1"/>
          </p:nvPr>
        </p:nvSpPr>
        <p:spPr>
          <a:xfrm>
            <a:off x="389436" y="1085867"/>
            <a:ext cx="4115872" cy="2134431"/>
          </a:xfrm>
        </p:spPr>
        <p:txBody>
          <a:bodyPr/>
          <a:lstStyle>
            <a:lvl1pPr marL="339823" indent="-339823">
              <a:lnSpc>
                <a:spcPct val="90000"/>
              </a:lnSpc>
              <a:buFontTx/>
              <a:buBlip>
                <a:blip r:embed="rId2"/>
              </a:buBlip>
              <a:defRPr sz="2800"/>
            </a:lvl1pPr>
            <a:lvl2pPr marL="673035" indent="-325277">
              <a:lnSpc>
                <a:spcPct val="90000"/>
              </a:lnSpc>
              <a:buFontTx/>
              <a:buBlip>
                <a:blip r:embed="rId2"/>
              </a:buBlip>
              <a:defRPr sz="2400"/>
            </a:lvl2pPr>
            <a:lvl3pPr marL="953356" indent="-288254">
              <a:lnSpc>
                <a:spcPct val="90000"/>
              </a:lnSpc>
              <a:buFontTx/>
              <a:buBlip>
                <a:blip r:embed="rId2"/>
              </a:buBlip>
              <a:defRPr sz="2000"/>
            </a:lvl3pPr>
            <a:lvl4pPr marL="1227065" indent="-273709">
              <a:lnSpc>
                <a:spcPct val="90000"/>
              </a:lnSpc>
              <a:buFontTx/>
              <a:buBlip>
                <a:blip r:embed="rId2"/>
              </a:buBlip>
              <a:defRPr sz="1800"/>
            </a:lvl4pPr>
            <a:lvl5pPr marL="1515320" indent="-280321">
              <a:lnSpc>
                <a:spcPct val="90000"/>
              </a:lnSpc>
              <a:buFontTx/>
              <a:buBlip>
                <a:blip r:embed="rId2"/>
              </a:buBlip>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37502" y="1085867"/>
            <a:ext cx="4115872" cy="2134431"/>
          </a:xfrm>
        </p:spPr>
        <p:txBody>
          <a:bodyPr/>
          <a:lstStyle>
            <a:lvl1pPr marL="347758" indent="-347758">
              <a:lnSpc>
                <a:spcPct val="90000"/>
              </a:lnSpc>
              <a:buFontTx/>
              <a:buBlip>
                <a:blip r:embed="rId2"/>
              </a:buBlip>
              <a:defRPr sz="2800"/>
            </a:lvl1pPr>
            <a:lvl2pPr marL="673035" indent="-339823">
              <a:lnSpc>
                <a:spcPct val="90000"/>
              </a:lnSpc>
              <a:buFontTx/>
              <a:buBlip>
                <a:blip r:embed="rId2"/>
              </a:buBlip>
              <a:defRPr sz="2400"/>
            </a:lvl2pPr>
            <a:lvl3pPr marL="961289" indent="-302801">
              <a:lnSpc>
                <a:spcPct val="90000"/>
              </a:lnSpc>
              <a:buFontTx/>
              <a:buBlip>
                <a:blip r:embed="rId2"/>
              </a:buBlip>
              <a:defRPr sz="2000"/>
            </a:lvl3pPr>
            <a:lvl4pPr marL="1227065" indent="-265776">
              <a:lnSpc>
                <a:spcPct val="90000"/>
              </a:lnSpc>
              <a:buFontTx/>
              <a:buBlip>
                <a:blip r:embed="rId2"/>
              </a:buBlip>
              <a:defRPr sz="1800"/>
            </a:lvl4pPr>
            <a:lvl5pPr marL="1515320" indent="-273709">
              <a:lnSpc>
                <a:spcPct val="90000"/>
              </a:lnSpc>
              <a:buFontTx/>
              <a:buBlip>
                <a:blip r:embed="rId2"/>
              </a:buBlip>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xmlns="" val="535415962"/>
      </p:ext>
    </p:extLst>
  </p:cSld>
  <p:clrMapOvr>
    <a:masterClrMapping/>
  </p:clrMapOvr>
  <p:transition>
    <p:cut/>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2_Vertical Title and Text">
    <p:bg>
      <p:bgPr>
        <a:solidFill>
          <a:srgbClr val="24215F"/>
        </a:solidFill>
        <a:effectLst/>
      </p:bgPr>
    </p:bg>
    <p:spTree>
      <p:nvGrpSpPr>
        <p:cNvPr id="1" name=""/>
        <p:cNvGrpSpPr/>
        <p:nvPr/>
      </p:nvGrpSpPr>
      <p:grpSpPr>
        <a:xfrm>
          <a:off x="0" y="0"/>
          <a:ext cx="0" cy="0"/>
          <a:chOff x="0" y="0"/>
          <a:chExt cx="0" cy="0"/>
        </a:xfrm>
      </p:grpSpPr>
      <p:pic>
        <p:nvPicPr>
          <p:cNvPr id="18" name="Picture 5"/>
          <p:cNvPicPr>
            <a:picLocks noChangeAspect="1"/>
          </p:cNvPicPr>
          <p:nvPr userDrawn="1"/>
        </p:nvPicPr>
        <p:blipFill>
          <a:blip r:embed="rId2" cstate="print">
            <a:extLst>
              <a:ext uri="{28A0092B-C50C-407E-A947-70E740481C1C}">
                <a14:useLocalDpi xmlns:a14="http://schemas.microsoft.com/office/drawing/2010/main" xmlns="" val="0"/>
              </a:ext>
            </a:extLst>
          </a:blip>
          <a:stretch>
            <a:fillRect/>
          </a:stretch>
        </p:blipFill>
        <p:spPr>
          <a:xfrm>
            <a:off x="-25715" y="0"/>
            <a:ext cx="9169715" cy="5162550"/>
          </a:xfrm>
          <a:prstGeom prst="rect">
            <a:avLst/>
          </a:prstGeom>
        </p:spPr>
      </p:pic>
      <p:sp>
        <p:nvSpPr>
          <p:cNvPr id="22" name="Rectangle 21"/>
          <p:cNvSpPr/>
          <p:nvPr userDrawn="1"/>
        </p:nvSpPr>
        <p:spPr>
          <a:xfrm>
            <a:off x="126533" y="4397010"/>
            <a:ext cx="1500909" cy="746490"/>
          </a:xfrm>
          <a:prstGeom prst="rect">
            <a:avLst/>
          </a:prstGeom>
          <a:solidFill>
            <a:srgbClr val="24215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auto">
              <a:spcBef>
                <a:spcPts val="0"/>
              </a:spcBef>
              <a:spcAft>
                <a:spcPts val="0"/>
              </a:spcAft>
            </a:pPr>
            <a:endParaRPr lang="en-US">
              <a:solidFill>
                <a:prstClr val="white"/>
              </a:solidFill>
            </a:endParaRPr>
          </a:p>
        </p:txBody>
      </p:sp>
      <p:grpSp>
        <p:nvGrpSpPr>
          <p:cNvPr id="8" name="组合 12"/>
          <p:cNvGrpSpPr>
            <a:grpSpLocks/>
          </p:cNvGrpSpPr>
          <p:nvPr userDrawn="1"/>
        </p:nvGrpSpPr>
        <p:grpSpPr bwMode="auto">
          <a:xfrm>
            <a:off x="856193" y="2146142"/>
            <a:ext cx="3015231" cy="1432972"/>
            <a:chOff x="3490332" y="1315926"/>
            <a:chExt cx="3017607" cy="1437748"/>
          </a:xfrm>
        </p:grpSpPr>
        <p:sp>
          <p:nvSpPr>
            <p:cNvPr id="9" name="Rectangle 4"/>
            <p:cNvSpPr>
              <a:spLocks/>
            </p:cNvSpPr>
            <p:nvPr/>
          </p:nvSpPr>
          <p:spPr bwMode="auto">
            <a:xfrm>
              <a:off x="4718426" y="1519345"/>
              <a:ext cx="1401734" cy="57306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wrap="none" lIns="0" tIns="0" rIns="0" bIns="0" anchor="ct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defTabSz="457200" fontAlgn="base">
                <a:spcBef>
                  <a:spcPct val="0"/>
                </a:spcBef>
                <a:spcAft>
                  <a:spcPct val="0"/>
                </a:spcAft>
                <a:defRPr>
                  <a:solidFill>
                    <a:schemeClr val="tx1"/>
                  </a:solidFill>
                  <a:latin typeface="Calibri" charset="0"/>
                </a:defRPr>
              </a:lvl6pPr>
              <a:lvl7pPr marL="2971800" indent="-228600" defTabSz="457200" fontAlgn="base">
                <a:spcBef>
                  <a:spcPct val="0"/>
                </a:spcBef>
                <a:spcAft>
                  <a:spcPct val="0"/>
                </a:spcAft>
                <a:defRPr>
                  <a:solidFill>
                    <a:schemeClr val="tx1"/>
                  </a:solidFill>
                  <a:latin typeface="Calibri" charset="0"/>
                </a:defRPr>
              </a:lvl7pPr>
              <a:lvl8pPr marL="3429000" indent="-228600" defTabSz="457200" fontAlgn="base">
                <a:spcBef>
                  <a:spcPct val="0"/>
                </a:spcBef>
                <a:spcAft>
                  <a:spcPct val="0"/>
                </a:spcAft>
                <a:defRPr>
                  <a:solidFill>
                    <a:schemeClr val="tx1"/>
                  </a:solidFill>
                  <a:latin typeface="Calibri" charset="0"/>
                </a:defRPr>
              </a:lvl8pPr>
              <a:lvl9pPr marL="3886200" indent="-228600" defTabSz="457200" fontAlgn="base">
                <a:spcBef>
                  <a:spcPct val="0"/>
                </a:spcBef>
                <a:spcAft>
                  <a:spcPct val="0"/>
                </a:spcAft>
                <a:defRPr>
                  <a:solidFill>
                    <a:schemeClr val="tx1"/>
                  </a:solidFill>
                  <a:latin typeface="Calibri" charset="0"/>
                </a:defRPr>
              </a:lvl9pPr>
            </a:lstStyle>
            <a:p>
              <a:pPr algn="ctr" defTabSz="825512" fontAlgn="auto">
                <a:spcBef>
                  <a:spcPts val="0"/>
                </a:spcBef>
                <a:spcAft>
                  <a:spcPts val="0"/>
                </a:spcAft>
              </a:pPr>
              <a:r>
                <a:rPr lang="en-US" altLang="zh-CN" sz="4800" kern="0" dirty="0">
                  <a:solidFill>
                    <a:srgbClr val="FFFFFF"/>
                  </a:solidFill>
                  <a:latin typeface="Goudy Old Style" charset="0"/>
                  <a:ea typeface="Helvetica Neue"/>
                  <a:cs typeface="宋体" charset="-122"/>
                  <a:sym typeface="Helvetica Neue UltraLight" charset="0"/>
                </a:rPr>
                <a:t>Thanks</a:t>
              </a:r>
            </a:p>
          </p:txBody>
        </p:sp>
        <p:sp>
          <p:nvSpPr>
            <p:cNvPr id="10" name="Rectangle 5"/>
            <p:cNvSpPr>
              <a:spLocks/>
            </p:cNvSpPr>
            <p:nvPr/>
          </p:nvSpPr>
          <p:spPr bwMode="auto">
            <a:xfrm>
              <a:off x="4242022" y="2245072"/>
              <a:ext cx="615274" cy="1671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wrap="none" lIns="0" tIns="0" rIns="0" bIns="0" anchor="ct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defTabSz="457200" fontAlgn="base">
                <a:spcBef>
                  <a:spcPct val="0"/>
                </a:spcBef>
                <a:spcAft>
                  <a:spcPct val="0"/>
                </a:spcAft>
                <a:defRPr>
                  <a:solidFill>
                    <a:schemeClr val="tx1"/>
                  </a:solidFill>
                  <a:latin typeface="Calibri" charset="0"/>
                </a:defRPr>
              </a:lvl6pPr>
              <a:lvl7pPr marL="2971800" indent="-228600" defTabSz="457200" fontAlgn="base">
                <a:spcBef>
                  <a:spcPct val="0"/>
                </a:spcBef>
                <a:spcAft>
                  <a:spcPct val="0"/>
                </a:spcAft>
                <a:defRPr>
                  <a:solidFill>
                    <a:schemeClr val="tx1"/>
                  </a:solidFill>
                  <a:latin typeface="Calibri" charset="0"/>
                </a:defRPr>
              </a:lvl7pPr>
              <a:lvl8pPr marL="3429000" indent="-228600" defTabSz="457200" fontAlgn="base">
                <a:spcBef>
                  <a:spcPct val="0"/>
                </a:spcBef>
                <a:spcAft>
                  <a:spcPct val="0"/>
                </a:spcAft>
                <a:defRPr>
                  <a:solidFill>
                    <a:schemeClr val="tx1"/>
                  </a:solidFill>
                  <a:latin typeface="Calibri" charset="0"/>
                </a:defRPr>
              </a:lvl8pPr>
              <a:lvl9pPr marL="3886200" indent="-228600" defTabSz="457200" fontAlgn="base">
                <a:spcBef>
                  <a:spcPct val="0"/>
                </a:spcBef>
                <a:spcAft>
                  <a:spcPct val="0"/>
                </a:spcAft>
                <a:defRPr>
                  <a:solidFill>
                    <a:schemeClr val="tx1"/>
                  </a:solidFill>
                  <a:latin typeface="Calibri" charset="0"/>
                </a:defRPr>
              </a:lvl9pPr>
            </a:lstStyle>
            <a:p>
              <a:pPr algn="ctr" defTabSz="825512" fontAlgn="auto">
                <a:spcBef>
                  <a:spcPts val="0"/>
                </a:spcBef>
                <a:spcAft>
                  <a:spcPts val="0"/>
                </a:spcAft>
              </a:pPr>
              <a:r>
                <a:rPr lang="en-US" altLang="zh-CN" sz="1400" kern="0">
                  <a:solidFill>
                    <a:srgbClr val="FFFFFF"/>
                  </a:solidFill>
                  <a:latin typeface="Arial Narrow" charset="0"/>
                  <a:ea typeface="Helvetica Neue"/>
                  <a:cs typeface="宋体" charset="-122"/>
                  <a:sym typeface="Arial Narrow" charset="0"/>
                </a:rPr>
                <a:t>terima kasih</a:t>
              </a:r>
            </a:p>
          </p:txBody>
        </p:sp>
        <p:sp>
          <p:nvSpPr>
            <p:cNvPr id="11" name="Rectangle 6"/>
            <p:cNvSpPr>
              <a:spLocks/>
            </p:cNvSpPr>
            <p:nvPr/>
          </p:nvSpPr>
          <p:spPr bwMode="auto">
            <a:xfrm>
              <a:off x="3586309" y="1337705"/>
              <a:ext cx="714513" cy="4297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wrap="none" lIns="0" tIns="0" rIns="0" bIns="0" anchor="ct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defTabSz="457200" fontAlgn="base">
                <a:spcBef>
                  <a:spcPct val="0"/>
                </a:spcBef>
                <a:spcAft>
                  <a:spcPct val="0"/>
                </a:spcAft>
                <a:defRPr>
                  <a:solidFill>
                    <a:schemeClr val="tx1"/>
                  </a:solidFill>
                  <a:latin typeface="Calibri" charset="0"/>
                </a:defRPr>
              </a:lvl6pPr>
              <a:lvl7pPr marL="2971800" indent="-228600" defTabSz="457200" fontAlgn="base">
                <a:spcBef>
                  <a:spcPct val="0"/>
                </a:spcBef>
                <a:spcAft>
                  <a:spcPct val="0"/>
                </a:spcAft>
                <a:defRPr>
                  <a:solidFill>
                    <a:schemeClr val="tx1"/>
                  </a:solidFill>
                  <a:latin typeface="Calibri" charset="0"/>
                </a:defRPr>
              </a:lvl7pPr>
              <a:lvl8pPr marL="3429000" indent="-228600" defTabSz="457200" fontAlgn="base">
                <a:spcBef>
                  <a:spcPct val="0"/>
                </a:spcBef>
                <a:spcAft>
                  <a:spcPct val="0"/>
                </a:spcAft>
                <a:defRPr>
                  <a:solidFill>
                    <a:schemeClr val="tx1"/>
                  </a:solidFill>
                  <a:latin typeface="Calibri" charset="0"/>
                </a:defRPr>
              </a:lvl8pPr>
              <a:lvl9pPr marL="3886200" indent="-228600" defTabSz="457200" fontAlgn="base">
                <a:spcBef>
                  <a:spcPct val="0"/>
                </a:spcBef>
                <a:spcAft>
                  <a:spcPct val="0"/>
                </a:spcAft>
                <a:defRPr>
                  <a:solidFill>
                    <a:schemeClr val="tx1"/>
                  </a:solidFill>
                  <a:latin typeface="Calibri" charset="0"/>
                </a:defRPr>
              </a:lvl9pPr>
            </a:lstStyle>
            <a:p>
              <a:pPr algn="ctr" defTabSz="825512" fontAlgn="auto">
                <a:spcBef>
                  <a:spcPts val="0"/>
                </a:spcBef>
                <a:spcAft>
                  <a:spcPts val="0"/>
                </a:spcAft>
              </a:pPr>
              <a:r>
                <a:rPr lang="zh-CN" altLang="en-US" sz="3600" kern="0" dirty="0">
                  <a:solidFill>
                    <a:srgbClr val="FFFFFF"/>
                  </a:solidFill>
                  <a:latin typeface="Arial" charset="0"/>
                  <a:ea typeface="Helvetica Neue"/>
                  <a:cs typeface="宋体" charset="-122"/>
                  <a:sym typeface="Arial" charset="0"/>
                </a:rPr>
                <a:t>感謝</a:t>
              </a:r>
            </a:p>
          </p:txBody>
        </p:sp>
        <p:sp>
          <p:nvSpPr>
            <p:cNvPr id="12" name="Rectangle 7"/>
            <p:cNvSpPr>
              <a:spLocks/>
            </p:cNvSpPr>
            <p:nvPr/>
          </p:nvSpPr>
          <p:spPr bwMode="auto">
            <a:xfrm>
              <a:off x="5332616" y="2180610"/>
              <a:ext cx="952683" cy="57306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wrap="none" lIns="0" tIns="0" rIns="0" bIns="0" anchor="ct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defTabSz="457200" fontAlgn="base">
                <a:spcBef>
                  <a:spcPct val="0"/>
                </a:spcBef>
                <a:spcAft>
                  <a:spcPct val="0"/>
                </a:spcAft>
                <a:defRPr>
                  <a:solidFill>
                    <a:schemeClr val="tx1"/>
                  </a:solidFill>
                  <a:latin typeface="Calibri" charset="0"/>
                </a:defRPr>
              </a:lvl6pPr>
              <a:lvl7pPr marL="2971800" indent="-228600" defTabSz="457200" fontAlgn="base">
                <a:spcBef>
                  <a:spcPct val="0"/>
                </a:spcBef>
                <a:spcAft>
                  <a:spcPct val="0"/>
                </a:spcAft>
                <a:defRPr>
                  <a:solidFill>
                    <a:schemeClr val="tx1"/>
                  </a:solidFill>
                  <a:latin typeface="Calibri" charset="0"/>
                </a:defRPr>
              </a:lvl7pPr>
              <a:lvl8pPr marL="3429000" indent="-228600" defTabSz="457200" fontAlgn="base">
                <a:spcBef>
                  <a:spcPct val="0"/>
                </a:spcBef>
                <a:spcAft>
                  <a:spcPct val="0"/>
                </a:spcAft>
                <a:defRPr>
                  <a:solidFill>
                    <a:schemeClr val="tx1"/>
                  </a:solidFill>
                  <a:latin typeface="Calibri" charset="0"/>
                </a:defRPr>
              </a:lvl8pPr>
              <a:lvl9pPr marL="3886200" indent="-228600" defTabSz="457200" fontAlgn="base">
                <a:spcBef>
                  <a:spcPct val="0"/>
                </a:spcBef>
                <a:spcAft>
                  <a:spcPct val="0"/>
                </a:spcAft>
                <a:defRPr>
                  <a:solidFill>
                    <a:schemeClr val="tx1"/>
                  </a:solidFill>
                  <a:latin typeface="Calibri" charset="0"/>
                </a:defRPr>
              </a:lvl9pPr>
            </a:lstStyle>
            <a:p>
              <a:pPr algn="ctr" defTabSz="825512" fontAlgn="auto">
                <a:spcBef>
                  <a:spcPts val="0"/>
                </a:spcBef>
                <a:spcAft>
                  <a:spcPts val="0"/>
                </a:spcAft>
              </a:pPr>
              <a:r>
                <a:rPr lang="zh-CN" altLang="en-US" sz="4800" kern="0" dirty="0">
                  <a:solidFill>
                    <a:srgbClr val="FFFFFF"/>
                  </a:solidFill>
                  <a:latin typeface="微软雅黑" charset="-122"/>
                  <a:ea typeface="微软雅黑" charset="-122"/>
                  <a:cs typeface="微软雅黑" charset="-122"/>
                  <a:sym typeface="Microsoft YaHei Bold" charset="-122"/>
                </a:rPr>
                <a:t>谢谢</a:t>
              </a:r>
            </a:p>
          </p:txBody>
        </p:sp>
        <p:sp>
          <p:nvSpPr>
            <p:cNvPr id="13" name="Rectangle 8"/>
            <p:cNvSpPr>
              <a:spLocks/>
            </p:cNvSpPr>
            <p:nvPr/>
          </p:nvSpPr>
          <p:spPr bwMode="auto">
            <a:xfrm>
              <a:off x="5317085" y="1315926"/>
              <a:ext cx="1190854" cy="2865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wrap="none" lIns="0" tIns="0" rIns="0" bIns="0" anchor="ct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defTabSz="457200" fontAlgn="base">
                <a:spcBef>
                  <a:spcPct val="0"/>
                </a:spcBef>
                <a:spcAft>
                  <a:spcPct val="0"/>
                </a:spcAft>
                <a:defRPr>
                  <a:solidFill>
                    <a:schemeClr val="tx1"/>
                  </a:solidFill>
                  <a:latin typeface="Calibri" charset="0"/>
                </a:defRPr>
              </a:lvl6pPr>
              <a:lvl7pPr marL="2971800" indent="-228600" defTabSz="457200" fontAlgn="base">
                <a:spcBef>
                  <a:spcPct val="0"/>
                </a:spcBef>
                <a:spcAft>
                  <a:spcPct val="0"/>
                </a:spcAft>
                <a:defRPr>
                  <a:solidFill>
                    <a:schemeClr val="tx1"/>
                  </a:solidFill>
                  <a:latin typeface="Calibri" charset="0"/>
                </a:defRPr>
              </a:lvl7pPr>
              <a:lvl8pPr marL="3429000" indent="-228600" defTabSz="457200" fontAlgn="base">
                <a:spcBef>
                  <a:spcPct val="0"/>
                </a:spcBef>
                <a:spcAft>
                  <a:spcPct val="0"/>
                </a:spcAft>
                <a:defRPr>
                  <a:solidFill>
                    <a:schemeClr val="tx1"/>
                  </a:solidFill>
                  <a:latin typeface="Calibri" charset="0"/>
                </a:defRPr>
              </a:lvl8pPr>
              <a:lvl9pPr marL="3886200" indent="-228600" defTabSz="457200" fontAlgn="base">
                <a:spcBef>
                  <a:spcPct val="0"/>
                </a:spcBef>
                <a:spcAft>
                  <a:spcPct val="0"/>
                </a:spcAft>
                <a:defRPr>
                  <a:solidFill>
                    <a:schemeClr val="tx1"/>
                  </a:solidFill>
                  <a:latin typeface="Calibri" charset="0"/>
                </a:defRPr>
              </a:lvl9pPr>
            </a:lstStyle>
            <a:p>
              <a:pPr algn="ctr" defTabSz="825512" fontAlgn="auto">
                <a:spcBef>
                  <a:spcPts val="0"/>
                </a:spcBef>
                <a:spcAft>
                  <a:spcPts val="0"/>
                </a:spcAft>
              </a:pPr>
              <a:r>
                <a:rPr lang="zh-CN" altLang="en-US" sz="2400" kern="0">
                  <a:solidFill>
                    <a:srgbClr val="FFFFFF"/>
                  </a:solidFill>
                  <a:latin typeface="Arial" charset="0"/>
                  <a:ea typeface="Helvetica Neue"/>
                  <a:cs typeface="宋体" charset="-122"/>
                  <a:sym typeface="Arial" charset="0"/>
                </a:rPr>
                <a:t>ありがとう</a:t>
              </a:r>
            </a:p>
          </p:txBody>
        </p:sp>
        <p:sp>
          <p:nvSpPr>
            <p:cNvPr id="14" name="Rectangle 9"/>
            <p:cNvSpPr>
              <a:spLocks/>
            </p:cNvSpPr>
            <p:nvPr/>
          </p:nvSpPr>
          <p:spPr bwMode="auto">
            <a:xfrm>
              <a:off x="3490332" y="1921827"/>
              <a:ext cx="591706" cy="2148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wrap="none" lIns="0" tIns="0" rIns="0" bIns="0" anchor="ct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defTabSz="457200" fontAlgn="base">
                <a:spcBef>
                  <a:spcPct val="0"/>
                </a:spcBef>
                <a:spcAft>
                  <a:spcPct val="0"/>
                </a:spcAft>
                <a:defRPr>
                  <a:solidFill>
                    <a:schemeClr val="tx1"/>
                  </a:solidFill>
                  <a:latin typeface="Calibri" charset="0"/>
                </a:defRPr>
              </a:lvl6pPr>
              <a:lvl7pPr marL="2971800" indent="-228600" defTabSz="457200" fontAlgn="base">
                <a:spcBef>
                  <a:spcPct val="0"/>
                </a:spcBef>
                <a:spcAft>
                  <a:spcPct val="0"/>
                </a:spcAft>
                <a:defRPr>
                  <a:solidFill>
                    <a:schemeClr val="tx1"/>
                  </a:solidFill>
                  <a:latin typeface="Calibri" charset="0"/>
                </a:defRPr>
              </a:lvl7pPr>
              <a:lvl8pPr marL="3429000" indent="-228600" defTabSz="457200" fontAlgn="base">
                <a:spcBef>
                  <a:spcPct val="0"/>
                </a:spcBef>
                <a:spcAft>
                  <a:spcPct val="0"/>
                </a:spcAft>
                <a:defRPr>
                  <a:solidFill>
                    <a:schemeClr val="tx1"/>
                  </a:solidFill>
                  <a:latin typeface="Calibri" charset="0"/>
                </a:defRPr>
              </a:lvl8pPr>
              <a:lvl9pPr marL="3886200" indent="-228600" defTabSz="457200" fontAlgn="base">
                <a:spcBef>
                  <a:spcPct val="0"/>
                </a:spcBef>
                <a:spcAft>
                  <a:spcPct val="0"/>
                </a:spcAft>
                <a:defRPr>
                  <a:solidFill>
                    <a:schemeClr val="tx1"/>
                  </a:solidFill>
                  <a:latin typeface="Calibri" charset="0"/>
                </a:defRPr>
              </a:lvl9pPr>
            </a:lstStyle>
            <a:p>
              <a:pPr algn="ctr" defTabSz="825512" fontAlgn="auto">
                <a:spcBef>
                  <a:spcPts val="0"/>
                </a:spcBef>
                <a:spcAft>
                  <a:spcPts val="0"/>
                </a:spcAft>
              </a:pPr>
              <a:r>
                <a:rPr lang="en-US" altLang="zh-CN" kern="0">
                  <a:solidFill>
                    <a:srgbClr val="FFFFFF"/>
                  </a:solidFill>
                  <a:latin typeface="Arial" charset="0"/>
                  <a:ea typeface="Helvetica Neue"/>
                  <a:cs typeface="宋体" charset="-122"/>
                  <a:sym typeface="Arial" charset="0"/>
                </a:rPr>
                <a:t>ขอบคุณ</a:t>
              </a:r>
            </a:p>
          </p:txBody>
        </p:sp>
      </p:grpSp>
      <p:sp>
        <p:nvSpPr>
          <p:cNvPr id="15" name="Rectangle 37"/>
          <p:cNvSpPr/>
          <p:nvPr userDrawn="1"/>
        </p:nvSpPr>
        <p:spPr bwMode="auto">
          <a:xfrm>
            <a:off x="856193" y="4741878"/>
            <a:ext cx="2875380" cy="304800"/>
          </a:xfrm>
          <a:prstGeom prst="rect">
            <a:avLst/>
          </a:prstGeom>
          <a:noFill/>
          <a:ln>
            <a:noFill/>
          </a:ln>
        </p:spPr>
        <p:txBody>
          <a:bodyPr lIns="0" tIns="0" rIns="0" bIns="0" anchor="ctr"/>
          <a:lstStyle/>
          <a:p>
            <a:pPr defTabSz="457200" fontAlgn="auto">
              <a:spcBef>
                <a:spcPts val="0"/>
              </a:spcBef>
              <a:spcAft>
                <a:spcPts val="0"/>
              </a:spcAft>
            </a:pPr>
            <a:r>
              <a:rPr lang="zh-CN" altLang="en-US" sz="700" dirty="0">
                <a:solidFill>
                  <a:prstClr val="white">
                    <a:alpha val="50000"/>
                  </a:prstClr>
                </a:solidFill>
                <a:latin typeface="微软雅黑" pitchFamily="34" charset="-122"/>
                <a:ea typeface="微软雅黑" pitchFamily="34" charset="-122"/>
                <a:cs typeface="微软雅黑"/>
                <a:sym typeface="Microsoft YaHei Bold" charset="0"/>
              </a:rPr>
              <a:t>版权所有</a:t>
            </a:r>
            <a:r>
              <a:rPr lang="en-US" altLang="zh-CN" sz="700" dirty="0">
                <a:solidFill>
                  <a:prstClr val="white">
                    <a:alpha val="50000"/>
                  </a:prstClr>
                </a:solidFill>
                <a:latin typeface="微软雅黑" pitchFamily="34" charset="-122"/>
                <a:ea typeface="微软雅黑" pitchFamily="34" charset="-122"/>
                <a:cs typeface="微软雅黑"/>
                <a:sym typeface="Helvetica Neue" charset="0"/>
              </a:rPr>
              <a:t>©1993-2016 </a:t>
            </a:r>
            <a:r>
              <a:rPr lang="zh-CN" altLang="en-US" sz="700" dirty="0">
                <a:solidFill>
                  <a:prstClr val="white">
                    <a:alpha val="50000"/>
                  </a:prstClr>
                </a:solidFill>
                <a:latin typeface="微软雅黑" pitchFamily="34" charset="-122"/>
                <a:ea typeface="微软雅黑" pitchFamily="34" charset="-122"/>
                <a:cs typeface="微软雅黑"/>
                <a:sym typeface="Microsoft YaHei Bold" charset="0"/>
              </a:rPr>
              <a:t>金蝶国际软件集团有限公司</a:t>
            </a:r>
          </a:p>
        </p:txBody>
      </p:sp>
      <p:sp>
        <p:nvSpPr>
          <p:cNvPr id="16" name="Text Box 2"/>
          <p:cNvSpPr txBox="1">
            <a:spLocks noChangeArrowheads="1"/>
          </p:cNvSpPr>
          <p:nvPr userDrawn="1"/>
        </p:nvSpPr>
        <p:spPr bwMode="auto">
          <a:xfrm>
            <a:off x="7270055" y="4778118"/>
            <a:ext cx="1622425" cy="250031"/>
          </a:xfrm>
          <a:prstGeom prst="rect">
            <a:avLst/>
          </a:prstGeom>
          <a:noFill/>
          <a:ln>
            <a:noFill/>
          </a:ln>
        </p:spPr>
        <p:txBody>
          <a:bodyPr lIns="55721" tIns="6668" rIns="55721" bIns="6668" anchor="ctr"/>
          <a:lstStyle>
            <a:lvl1pPr>
              <a:defRPr kumimoji="1" sz="2000">
                <a:solidFill>
                  <a:schemeClr val="tx1"/>
                </a:solidFill>
                <a:latin typeface="宋体" pitchFamily="2" charset="-122"/>
                <a:ea typeface="宋体" pitchFamily="2" charset="-122"/>
              </a:defRPr>
            </a:lvl1pPr>
            <a:lvl2pPr marL="742950" indent="-285750">
              <a:defRPr kumimoji="1" sz="2000">
                <a:solidFill>
                  <a:schemeClr val="tx1"/>
                </a:solidFill>
                <a:latin typeface="宋体" pitchFamily="2" charset="-122"/>
                <a:ea typeface="宋体" pitchFamily="2" charset="-122"/>
              </a:defRPr>
            </a:lvl2pPr>
            <a:lvl3pPr marL="1143000" indent="-228600">
              <a:defRPr kumimoji="1" sz="2000">
                <a:solidFill>
                  <a:schemeClr val="tx1"/>
                </a:solidFill>
                <a:latin typeface="宋体" pitchFamily="2" charset="-122"/>
                <a:ea typeface="宋体" pitchFamily="2" charset="-122"/>
              </a:defRPr>
            </a:lvl3pPr>
            <a:lvl4pPr marL="1600200" indent="-228600">
              <a:defRPr kumimoji="1" sz="2000">
                <a:solidFill>
                  <a:schemeClr val="tx1"/>
                </a:solidFill>
                <a:latin typeface="宋体" pitchFamily="2" charset="-122"/>
                <a:ea typeface="宋体" pitchFamily="2" charset="-122"/>
              </a:defRPr>
            </a:lvl4pPr>
            <a:lvl5pPr marL="2057400" indent="-228600">
              <a:defRPr kumimoji="1" sz="2000">
                <a:solidFill>
                  <a:schemeClr val="tx1"/>
                </a:solidFill>
                <a:latin typeface="宋体" pitchFamily="2" charset="-122"/>
                <a:ea typeface="宋体" pitchFamily="2" charset="-122"/>
              </a:defRPr>
            </a:lvl5pPr>
            <a:lvl6pPr marL="2514600" indent="-228600" fontAlgn="base">
              <a:spcBef>
                <a:spcPct val="0"/>
              </a:spcBef>
              <a:spcAft>
                <a:spcPct val="0"/>
              </a:spcAft>
              <a:defRPr kumimoji="1" sz="2000">
                <a:solidFill>
                  <a:schemeClr val="tx1"/>
                </a:solidFill>
                <a:latin typeface="宋体" pitchFamily="2" charset="-122"/>
                <a:ea typeface="宋体" pitchFamily="2" charset="-122"/>
              </a:defRPr>
            </a:lvl6pPr>
            <a:lvl7pPr marL="2971800" indent="-228600" fontAlgn="base">
              <a:spcBef>
                <a:spcPct val="0"/>
              </a:spcBef>
              <a:spcAft>
                <a:spcPct val="0"/>
              </a:spcAft>
              <a:defRPr kumimoji="1" sz="2000">
                <a:solidFill>
                  <a:schemeClr val="tx1"/>
                </a:solidFill>
                <a:latin typeface="宋体" pitchFamily="2" charset="-122"/>
                <a:ea typeface="宋体" pitchFamily="2" charset="-122"/>
              </a:defRPr>
            </a:lvl7pPr>
            <a:lvl8pPr marL="3429000" indent="-228600" fontAlgn="base">
              <a:spcBef>
                <a:spcPct val="0"/>
              </a:spcBef>
              <a:spcAft>
                <a:spcPct val="0"/>
              </a:spcAft>
              <a:defRPr kumimoji="1" sz="2000">
                <a:solidFill>
                  <a:schemeClr val="tx1"/>
                </a:solidFill>
                <a:latin typeface="宋体" pitchFamily="2" charset="-122"/>
                <a:ea typeface="宋体" pitchFamily="2" charset="-122"/>
              </a:defRPr>
            </a:lvl8pPr>
            <a:lvl9pPr marL="3886200" indent="-228600" fontAlgn="base">
              <a:spcBef>
                <a:spcPct val="0"/>
              </a:spcBef>
              <a:spcAft>
                <a:spcPct val="0"/>
              </a:spcAft>
              <a:defRPr kumimoji="1" sz="2000">
                <a:solidFill>
                  <a:schemeClr val="tx1"/>
                </a:solidFill>
                <a:latin typeface="宋体" pitchFamily="2" charset="-122"/>
                <a:ea typeface="宋体" pitchFamily="2" charset="-122"/>
              </a:defRPr>
            </a:lvl9pPr>
          </a:lstStyle>
          <a:p>
            <a:pPr algn="r" defTabSz="457200" fontAlgn="auto">
              <a:lnSpc>
                <a:spcPts val="1050"/>
              </a:lnSpc>
              <a:spcBef>
                <a:spcPts val="0"/>
              </a:spcBef>
              <a:spcAft>
                <a:spcPts val="0"/>
              </a:spcAft>
            </a:pPr>
            <a:r>
              <a:rPr kumimoji="0" lang="en-US" altLang="zh-CN" sz="700" dirty="0">
                <a:solidFill>
                  <a:prstClr val="white">
                    <a:alpha val="50000"/>
                  </a:prstClr>
                </a:solidFill>
                <a:latin typeface="微软雅黑" pitchFamily="34" charset="-122"/>
                <a:ea typeface="微软雅黑" pitchFamily="34" charset="-122"/>
              </a:rPr>
              <a:t>①</a:t>
            </a:r>
            <a:r>
              <a:rPr kumimoji="0" lang="zh-CN" altLang="en-US" sz="700" dirty="0">
                <a:solidFill>
                  <a:prstClr val="white">
                    <a:alpha val="50000"/>
                  </a:prstClr>
                </a:solidFill>
                <a:latin typeface="微软雅黑" pitchFamily="34" charset="-122"/>
                <a:ea typeface="微软雅黑" pitchFamily="34" charset="-122"/>
              </a:rPr>
              <a:t> 绝密信息 严禁泄露</a:t>
            </a:r>
          </a:p>
        </p:txBody>
      </p:sp>
      <p:pic>
        <p:nvPicPr>
          <p:cNvPr id="21" name="图片 20"/>
          <p:cNvPicPr>
            <a:picLocks noChangeAspect="1"/>
          </p:cNvPicPr>
          <p:nvPr userDrawn="1"/>
        </p:nvPicPr>
        <p:blipFill>
          <a:blip r:embed="rId3" cstate="print">
            <a:extLst>
              <a:ext uri="{28A0092B-C50C-407E-A947-70E740481C1C}">
                <a14:useLocalDpi xmlns:a14="http://schemas.microsoft.com/office/drawing/2010/main" xmlns="" val="0"/>
              </a:ext>
            </a:extLst>
          </a:blip>
          <a:stretch>
            <a:fillRect/>
          </a:stretch>
        </p:blipFill>
        <p:spPr>
          <a:xfrm>
            <a:off x="253596" y="91566"/>
            <a:ext cx="1885004" cy="1059984"/>
          </a:xfrm>
          <a:prstGeom prst="rect">
            <a:avLst/>
          </a:prstGeom>
        </p:spPr>
      </p:pic>
    </p:spTree>
    <p:extLst>
      <p:ext uri="{BB962C8B-B14F-4D97-AF65-F5344CB8AC3E}">
        <p14:creationId xmlns:p14="http://schemas.microsoft.com/office/powerpoint/2010/main" xmlns="" val="592587831"/>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389436" y="619465"/>
            <a:ext cx="4115872" cy="698909"/>
          </a:xfrm>
        </p:spPr>
        <p:txBody>
          <a:bodyPr anchor="b"/>
          <a:lstStyle>
            <a:lvl1pPr marL="0" indent="0">
              <a:lnSpc>
                <a:spcPct val="90000"/>
              </a:lnSpc>
              <a:spcBef>
                <a:spcPts val="0"/>
              </a:spcBef>
              <a:buNone/>
              <a:defRPr sz="2500" b="1"/>
            </a:lvl1pPr>
            <a:lvl2pPr marL="456976" indent="0">
              <a:buNone/>
              <a:defRPr sz="2000" b="1"/>
            </a:lvl2pPr>
            <a:lvl3pPr marL="913952" indent="0">
              <a:buNone/>
              <a:defRPr sz="1800" b="1"/>
            </a:lvl3pPr>
            <a:lvl4pPr marL="1370928" indent="0">
              <a:buNone/>
              <a:defRPr sz="1600" b="1"/>
            </a:lvl4pPr>
            <a:lvl5pPr marL="1827904" indent="0">
              <a:buNone/>
              <a:defRPr sz="1600" b="1"/>
            </a:lvl5pPr>
            <a:lvl6pPr marL="2284880" indent="0">
              <a:buNone/>
              <a:defRPr sz="1600" b="1"/>
            </a:lvl6pPr>
            <a:lvl7pPr marL="2741856" indent="0">
              <a:buNone/>
              <a:defRPr sz="1600" b="1"/>
            </a:lvl7pPr>
            <a:lvl8pPr marL="3198832" indent="0">
              <a:buNone/>
              <a:defRPr sz="1600" b="1"/>
            </a:lvl8pPr>
            <a:lvl9pPr marL="3655809"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381001" y="1600208"/>
            <a:ext cx="4114800" cy="1860253"/>
          </a:xfrm>
        </p:spPr>
        <p:txBody>
          <a:bodyPr/>
          <a:lstStyle>
            <a:lvl1pPr marL="281643" indent="-281643">
              <a:buFontTx/>
              <a:buBlip>
                <a:blip r:embed="rId2"/>
              </a:buBlip>
              <a:defRPr sz="2300"/>
            </a:lvl1pPr>
            <a:lvl2pPr marL="561965" indent="-265776">
              <a:buFontTx/>
              <a:buBlip>
                <a:blip r:embed="rId2"/>
              </a:buBlip>
              <a:defRPr sz="2000"/>
            </a:lvl2pPr>
            <a:lvl3pPr marL="813196" indent="-243297">
              <a:buFontTx/>
              <a:buBlip>
                <a:blip r:embed="rId2"/>
              </a:buBlip>
              <a:defRPr sz="1800"/>
            </a:lvl3pPr>
            <a:lvl4pPr marL="1049882" indent="-228753">
              <a:buFontTx/>
              <a:buBlip>
                <a:blip r:embed="rId2"/>
              </a:buBlip>
              <a:defRPr sz="1700"/>
            </a:lvl4pPr>
            <a:lvl5pPr marL="1278634" indent="-206274">
              <a:buFontTx/>
              <a:buBlip>
                <a:blip r:embed="rId2"/>
              </a:buBlip>
              <a:defRPr sz="17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37502" y="619465"/>
            <a:ext cx="4115872" cy="698909"/>
          </a:xfrm>
        </p:spPr>
        <p:txBody>
          <a:bodyPr anchor="b"/>
          <a:lstStyle>
            <a:lvl1pPr marL="0" indent="0">
              <a:lnSpc>
                <a:spcPct val="90000"/>
              </a:lnSpc>
              <a:spcBef>
                <a:spcPts val="0"/>
              </a:spcBef>
              <a:buNone/>
              <a:defRPr sz="2500" b="1"/>
            </a:lvl1pPr>
            <a:lvl2pPr marL="456976" indent="0">
              <a:buNone/>
              <a:defRPr sz="2000" b="1"/>
            </a:lvl2pPr>
            <a:lvl3pPr marL="913952" indent="0">
              <a:buNone/>
              <a:defRPr sz="1800" b="1"/>
            </a:lvl3pPr>
            <a:lvl4pPr marL="1370928" indent="0">
              <a:buNone/>
              <a:defRPr sz="1600" b="1"/>
            </a:lvl4pPr>
            <a:lvl5pPr marL="1827904" indent="0">
              <a:buNone/>
              <a:defRPr sz="1600" b="1"/>
            </a:lvl5pPr>
            <a:lvl6pPr marL="2284880" indent="0">
              <a:buNone/>
              <a:defRPr sz="1600" b="1"/>
            </a:lvl6pPr>
            <a:lvl7pPr marL="2741856" indent="0">
              <a:buNone/>
              <a:defRPr sz="1600" b="1"/>
            </a:lvl7pPr>
            <a:lvl8pPr marL="3198832" indent="0">
              <a:buNone/>
              <a:defRPr sz="1600" b="1"/>
            </a:lvl8pPr>
            <a:lvl9pPr marL="3655809"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37502" y="1600208"/>
            <a:ext cx="4115872" cy="1860253"/>
          </a:xfrm>
        </p:spPr>
        <p:txBody>
          <a:bodyPr/>
          <a:lstStyle>
            <a:lvl1pPr marL="296188" indent="-296188">
              <a:buFontTx/>
              <a:buBlip>
                <a:blip r:embed="rId2"/>
              </a:buBlip>
              <a:defRPr sz="2300"/>
            </a:lvl1pPr>
            <a:lvl2pPr marL="569898" indent="-273709">
              <a:buFontTx/>
              <a:buBlip>
                <a:blip r:embed="rId2"/>
              </a:buBlip>
              <a:defRPr sz="2000"/>
            </a:lvl2pPr>
            <a:lvl3pPr marL="821129" indent="-244619">
              <a:buFontTx/>
              <a:buBlip>
                <a:blip r:embed="rId2"/>
              </a:buBlip>
              <a:defRPr sz="1800"/>
            </a:lvl3pPr>
            <a:lvl4pPr marL="1049882" indent="-236687">
              <a:buFontTx/>
              <a:buBlip>
                <a:blip r:embed="rId2"/>
              </a:buBlip>
              <a:defRPr sz="1700"/>
            </a:lvl4pPr>
            <a:lvl5pPr marL="1278634" indent="-220820">
              <a:buFontTx/>
              <a:buBlip>
                <a:blip r:embed="rId2"/>
              </a:buBlip>
              <a:defRPr sz="17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xmlns="" val="3683072654"/>
      </p:ext>
    </p:extLst>
  </p:cSld>
  <p:clrMapOvr>
    <a:masterClrMapping/>
  </p:clrMapOvr>
  <p:transition>
    <p:cut/>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Tree>
    <p:extLst>
      <p:ext uri="{BB962C8B-B14F-4D97-AF65-F5344CB8AC3E}">
        <p14:creationId xmlns:p14="http://schemas.microsoft.com/office/powerpoint/2010/main" xmlns="" val="3435256410"/>
      </p:ext>
    </p:extLst>
  </p:cSld>
  <p:clrMapOvr>
    <a:masterClrMapping/>
  </p:clrMapOvr>
  <p:transition>
    <p:cut/>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1564526485"/>
      </p:ext>
    </p:extLst>
  </p:cSld>
  <p:clrMapOvr>
    <a:masterClrMapping/>
  </p:clrMapOvr>
  <p:transition>
    <p:cut/>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S Tag Slide">
    <p:spTree>
      <p:nvGrpSpPr>
        <p:cNvPr id="1" name=""/>
        <p:cNvGrpSpPr/>
        <p:nvPr/>
      </p:nvGrpSpPr>
      <p:grpSpPr>
        <a:xfrm>
          <a:off x="0" y="0"/>
          <a:ext cx="0" cy="0"/>
          <a:chOff x="0" y="0"/>
          <a:chExt cx="0" cy="0"/>
        </a:xfrm>
      </p:grpSpPr>
      <p:pic>
        <p:nvPicPr>
          <p:cNvPr id="12" name="Picture 3" descr="E:\Duotone_02.png"/>
          <p:cNvPicPr>
            <a:picLocks noChangeAspect="1" noChangeArrowheads="1"/>
          </p:cNvPicPr>
          <p:nvPr userDrawn="1"/>
        </p:nvPicPr>
        <p:blipFill rotWithShape="1">
          <a:blip r:embed="rId2" cstate="screen">
            <a:extLst>
              <a:ext uri="{28A0092B-C50C-407E-A947-70E740481C1C}">
                <a14:useLocalDpi xmlns:a14="http://schemas.microsoft.com/office/drawing/2010/main" xmlns=""/>
              </a:ext>
            </a:extLst>
          </a:blip>
          <a:srcRect/>
          <a:stretch/>
        </p:blipFill>
        <p:spPr bwMode="auto">
          <a:xfrm flipH="1">
            <a:off x="31" y="0"/>
            <a:ext cx="8753373" cy="5143500"/>
          </a:xfrm>
          <a:prstGeom prst="rect">
            <a:avLst/>
          </a:prstGeom>
          <a:noFill/>
          <a:extLst>
            <a:ext uri="{909E8E84-426E-40DD-AFC4-6F175D3DCCD1}">
              <a14:hiddenFill xmlns:a14="http://schemas.microsoft.com/office/drawing/2010/main" xmlns="">
                <a:solidFill>
                  <a:srgbClr val="FFFFFF"/>
                </a:solidFill>
              </a14:hiddenFill>
            </a:ext>
          </a:extLst>
        </p:spPr>
      </p:pic>
      <p:sp>
        <p:nvSpPr>
          <p:cNvPr id="4" name="Picture Placeholder 3"/>
          <p:cNvSpPr>
            <a:spLocks noGrp="1"/>
          </p:cNvSpPr>
          <p:nvPr>
            <p:ph type="pic" sz="quarter" idx="10"/>
          </p:nvPr>
        </p:nvSpPr>
        <p:spPr>
          <a:xfrm>
            <a:off x="4539756" y="1456486"/>
            <a:ext cx="3086904" cy="894604"/>
          </a:xfrm>
        </p:spPr>
        <p:txBody>
          <a:bodyPr/>
          <a:lstStyle>
            <a:lvl1pPr marL="0" indent="0" algn="ctr">
              <a:buFont typeface="Arial" pitchFamily="34" charset="0"/>
              <a:buNone/>
              <a:defRPr/>
            </a:lvl1pPr>
          </a:lstStyle>
          <a:p>
            <a:r>
              <a:rPr lang="en-US" smtClean="0"/>
              <a:t>Click icon to add picture</a:t>
            </a:r>
            <a:endParaRPr lang="en-US" dirty="0"/>
          </a:p>
        </p:txBody>
      </p:sp>
      <p:grpSp>
        <p:nvGrpSpPr>
          <p:cNvPr id="5" name="Group 4"/>
          <p:cNvGrpSpPr/>
          <p:nvPr userDrawn="1"/>
        </p:nvGrpSpPr>
        <p:grpSpPr>
          <a:xfrm>
            <a:off x="659099" y="4227804"/>
            <a:ext cx="1702409" cy="741180"/>
            <a:chOff x="8941983" y="3690298"/>
            <a:chExt cx="2594343" cy="1129797"/>
          </a:xfrm>
          <a:effectLst>
            <a:reflection blurRad="6350" stA="11000" endPos="15000" dist="101600" dir="5400000" sy="-100000" algn="bl" rotWithShape="0"/>
          </a:effectLst>
        </p:grpSpPr>
        <p:sp>
          <p:nvSpPr>
            <p:cNvPr id="6" name="Rectangle 5"/>
            <p:cNvSpPr/>
            <p:nvPr/>
          </p:nvSpPr>
          <p:spPr bwMode="auto">
            <a:xfrm>
              <a:off x="8941983" y="4426691"/>
              <a:ext cx="2594343" cy="393404"/>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548640" tIns="45718" rIns="91436" bIns="45718" numCol="1" rtlCol="0" anchor="ctr" anchorCtr="0" compatLnSpc="1">
              <a:prstTxWarp prst="textNoShape">
                <a:avLst/>
              </a:prstTxWarp>
            </a:bodyPr>
            <a:lstStyle/>
            <a:p>
              <a:pPr defTabSz="913688"/>
              <a:endParaRPr lang="en-US" sz="2200" b="1" dirty="0">
                <a:gradFill>
                  <a:gsLst>
                    <a:gs pos="0">
                      <a:srgbClr val="FFFFFF"/>
                    </a:gs>
                    <a:gs pos="100000">
                      <a:srgbClr val="FFFFFF"/>
                    </a:gs>
                  </a:gsLst>
                  <a:lin ang="5400000" scaled="0"/>
                </a:gradFill>
                <a:latin typeface="Segoe Condensed" pitchFamily="34" charset="0"/>
              </a:endParaRPr>
            </a:p>
          </p:txBody>
        </p:sp>
        <p:pic>
          <p:nvPicPr>
            <p:cNvPr id="7" name="Picture 3" descr="\\SFP\Work\White_Whale\7-20753_TechEd_Keynote\Walk_In_Deck\Format\e_Keynote_Walkin_-_TechEd_NA_2011_2011415182315.jpeg"/>
            <p:cNvPicPr>
              <a:picLocks noChangeAspect="1" noChangeArrowheads="1"/>
            </p:cNvPicPr>
            <p:nvPr/>
          </p:nvPicPr>
          <p:blipFill rotWithShape="1">
            <a:blip r:embed="rId3" cstate="screen">
              <a:extLst>
                <a:ext uri="{28A0092B-C50C-407E-A947-70E740481C1C}">
                  <a14:useLocalDpi xmlns:a14="http://schemas.microsoft.com/office/drawing/2010/main" xmlns=""/>
                </a:ext>
              </a:extLst>
            </a:blip>
            <a:srcRect/>
            <a:stretch/>
          </p:blipFill>
          <p:spPr bwMode="auto">
            <a:xfrm>
              <a:off x="8943772" y="3690298"/>
              <a:ext cx="2589196" cy="744036"/>
            </a:xfrm>
            <a:prstGeom prst="rect">
              <a:avLst/>
            </a:prstGeom>
            <a:noFill/>
            <a:extLst>
              <a:ext uri="{909E8E84-426E-40DD-AFC4-6F175D3DCCD1}">
                <a14:hiddenFill xmlns:a14="http://schemas.microsoft.com/office/drawing/2010/main" xmlns="">
                  <a:solidFill>
                    <a:srgbClr val="FFFFFF"/>
                  </a:solidFill>
                </a14:hiddenFill>
              </a:ext>
            </a:extLst>
          </p:spPr>
        </p:pic>
      </p:grpSp>
      <p:sp>
        <p:nvSpPr>
          <p:cNvPr id="8" name="TextBox 7"/>
          <p:cNvSpPr txBox="1"/>
          <p:nvPr userDrawn="1"/>
        </p:nvSpPr>
        <p:spPr>
          <a:xfrm>
            <a:off x="127521" y="118862"/>
            <a:ext cx="2339484" cy="4431983"/>
          </a:xfrm>
          <a:prstGeom prst="rect">
            <a:avLst/>
          </a:prstGeom>
          <a:noFill/>
        </p:spPr>
        <p:txBody>
          <a:bodyPr wrap="square" lIns="0" tIns="0" rIns="0" bIns="0" rtlCol="0">
            <a:spAutoFit/>
          </a:bodyPr>
          <a:lstStyle/>
          <a:p>
            <a:pPr defTabSz="913952" fontAlgn="auto">
              <a:spcBef>
                <a:spcPts val="0"/>
              </a:spcBef>
              <a:spcAft>
                <a:spcPts val="0"/>
              </a:spcAft>
            </a:pPr>
            <a:r>
              <a:rPr lang="en-US" sz="3600" b="1" dirty="0">
                <a:solidFill>
                  <a:srgbClr val="03C2F1">
                    <a:alpha val="99000"/>
                  </a:srgbClr>
                </a:solidFill>
                <a:latin typeface="Arial"/>
                <a:ea typeface="+mn-ea"/>
              </a:rPr>
              <a:t>Scan the Tag </a:t>
            </a:r>
            <a:r>
              <a:rPr lang="en-US" sz="3600" b="1" dirty="0">
                <a:solidFill>
                  <a:srgbClr val="FFC425">
                    <a:alpha val="99000"/>
                  </a:srgbClr>
                </a:solidFill>
                <a:latin typeface="Arial"/>
                <a:ea typeface="+mn-ea"/>
              </a:rPr>
              <a:t/>
            </a:r>
            <a:br>
              <a:rPr lang="en-US" sz="3600" b="1" dirty="0">
                <a:solidFill>
                  <a:srgbClr val="FFC425">
                    <a:alpha val="99000"/>
                  </a:srgbClr>
                </a:solidFill>
                <a:latin typeface="Arial"/>
                <a:ea typeface="+mn-ea"/>
              </a:rPr>
            </a:br>
            <a:r>
              <a:rPr lang="en-US" sz="3600" dirty="0">
                <a:solidFill>
                  <a:srgbClr val="000000">
                    <a:lumMod val="50000"/>
                    <a:lumOff val="50000"/>
                    <a:alpha val="99000"/>
                  </a:srgbClr>
                </a:solidFill>
                <a:latin typeface="Arial"/>
                <a:ea typeface="+mn-ea"/>
              </a:rPr>
              <a:t>to evaluate this session now on </a:t>
            </a:r>
            <a:r>
              <a:rPr lang="en-US" sz="3600" b="1" dirty="0" err="1">
                <a:solidFill>
                  <a:srgbClr val="03C2F1">
                    <a:alpha val="99000"/>
                  </a:srgbClr>
                </a:solidFill>
                <a:latin typeface="Arial"/>
                <a:ea typeface="+mn-ea"/>
              </a:rPr>
              <a:t>myTech•Ed</a:t>
            </a:r>
            <a:r>
              <a:rPr lang="en-US" sz="3600" b="1" dirty="0">
                <a:solidFill>
                  <a:srgbClr val="03C2F1">
                    <a:alpha val="99000"/>
                  </a:srgbClr>
                </a:solidFill>
                <a:latin typeface="Arial"/>
                <a:ea typeface="+mn-ea"/>
              </a:rPr>
              <a:t> Mobile</a:t>
            </a:r>
            <a:endParaRPr lang="en-US" sz="3600" b="1" dirty="0">
              <a:solidFill>
                <a:srgbClr val="F09A1F"/>
              </a:solidFill>
              <a:latin typeface="Arial"/>
              <a:ea typeface="+mn-ea"/>
            </a:endParaRPr>
          </a:p>
        </p:txBody>
      </p:sp>
      <p:sp>
        <p:nvSpPr>
          <p:cNvPr id="9" name="Isosceles Triangle 8"/>
          <p:cNvSpPr/>
          <p:nvPr userDrawn="1"/>
        </p:nvSpPr>
        <p:spPr bwMode="auto">
          <a:xfrm rot="16200000">
            <a:off x="2238094" y="2253292"/>
            <a:ext cx="3098491" cy="1504874"/>
          </a:xfrm>
          <a:prstGeom prst="triangle">
            <a:avLst>
              <a:gd name="adj" fmla="val 50000"/>
            </a:avLst>
          </a:prstGeom>
          <a:gradFill flip="none" rotWithShape="1">
            <a:gsLst>
              <a:gs pos="0">
                <a:schemeClr val="tx1">
                  <a:alpha val="0"/>
                </a:schemeClr>
              </a:gs>
              <a:gs pos="80000">
                <a:schemeClr val="tx1"/>
              </a:gs>
              <a:gs pos="100000">
                <a:schemeClr val="accent1">
                  <a:alpha val="72000"/>
                </a:schemeClr>
              </a:gs>
            </a:gsLst>
            <a:lin ang="16200000" scaled="1"/>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395" tIns="45698" rIns="91395" bIns="45698" numCol="1" rtlCol="0" anchor="ctr" anchorCtr="0" compatLnSpc="1">
            <a:prstTxWarp prst="textNoShape">
              <a:avLst/>
            </a:prstTxWarp>
          </a:bodyPr>
          <a:lstStyle/>
          <a:p>
            <a:pPr algn="ctr" defTabSz="913688" fontAlgn="auto">
              <a:spcBef>
                <a:spcPts val="0"/>
              </a:spcBef>
              <a:spcAft>
                <a:spcPts val="0"/>
              </a:spcAft>
            </a:pPr>
            <a:endParaRPr lang="en-US" sz="2200" dirty="0">
              <a:solidFill>
                <a:srgbClr val="FFFFFF">
                  <a:alpha val="99000"/>
                </a:srgbClr>
              </a:solidFill>
            </a:endParaRPr>
          </a:p>
        </p:txBody>
      </p:sp>
      <p:pic>
        <p:nvPicPr>
          <p:cNvPr id="10" name="Picture 7" descr="\\adisvr2\Shared\ADI_Projects\Microsoft\MS_10-01098_SpeechTek_Template_&amp;_Slides\ADI_Art\Working_Art\winphone2.png"/>
          <p:cNvPicPr>
            <a:picLocks noChangeAspect="1" noChangeArrowheads="1"/>
          </p:cNvPicPr>
          <p:nvPr userDrawn="1"/>
        </p:nvPicPr>
        <p:blipFill>
          <a:blip r:embed="rId4" cstate="email">
            <a:extLst>
              <a:ext uri="{28A0092B-C50C-407E-A947-70E740481C1C}">
                <a14:useLocalDpi xmlns:a14="http://schemas.microsoft.com/office/drawing/2010/main" xmlns=""/>
              </a:ext>
            </a:extLst>
          </a:blip>
          <a:srcRect/>
          <a:stretch>
            <a:fillRect/>
          </a:stretch>
        </p:blipFill>
        <p:spPr bwMode="auto">
          <a:xfrm>
            <a:off x="2360918" y="2077243"/>
            <a:ext cx="1017755" cy="1981985"/>
          </a:xfrm>
          <a:prstGeom prst="rect">
            <a:avLst/>
          </a:prstGeom>
          <a:noFill/>
          <a:effectLst>
            <a:outerShdw blurRad="76200" dir="18900000" sy="23000" kx="-1200000" algn="bl" rotWithShape="0">
              <a:prstClr val="black">
                <a:alpha val="20000"/>
              </a:prstClr>
            </a:outerShdw>
          </a:effectLst>
          <a:extLst>
            <a:ext uri="{909E8E84-426E-40DD-AFC4-6F175D3DCCD1}">
              <a14:hiddenFill xmlns:a14="http://schemas.microsoft.com/office/drawing/2010/main" xmlns="">
                <a:solidFill>
                  <a:srgbClr val="FFFFFF"/>
                </a:solidFill>
              </a14:hiddenFill>
            </a:ext>
          </a:extLst>
        </p:spPr>
      </p:pic>
      <p:pic>
        <p:nvPicPr>
          <p:cNvPr id="11" name="Picture 10"/>
          <p:cNvPicPr>
            <a:picLocks noChangeAspect="1"/>
          </p:cNvPicPr>
          <p:nvPr userDrawn="1"/>
        </p:nvPicPr>
        <p:blipFill>
          <a:blip r:embed="rId5" cstate="screen">
            <a:extLst>
              <a:ext uri="{BEBA8EAE-BF5A-486C-A8C5-ECC9F3942E4B}">
                <a14:imgProps xmlns:a14="http://schemas.microsoft.com/office/drawing/2010/main" xmlns="">
                  <a14:imgLayer r:embed="rId6">
                    <a14:imgEffect>
                      <a14:brightnessContrast bright="100000"/>
                    </a14:imgEffect>
                  </a14:imgLayer>
                </a14:imgProps>
              </a:ext>
              <a:ext uri="{28A0092B-C50C-407E-A947-70E740481C1C}">
                <a14:useLocalDpi xmlns:a14="http://schemas.microsoft.com/office/drawing/2010/main" xmlns=""/>
              </a:ext>
            </a:extLst>
          </a:blip>
          <a:stretch>
            <a:fillRect/>
          </a:stretch>
        </p:blipFill>
        <p:spPr>
          <a:xfrm>
            <a:off x="6401699" y="372895"/>
            <a:ext cx="1703913" cy="608621"/>
          </a:xfrm>
          <a:prstGeom prst="rect">
            <a:avLst/>
          </a:prstGeom>
        </p:spPr>
      </p:pic>
    </p:spTree>
    <p:extLst>
      <p:ext uri="{BB962C8B-B14F-4D97-AF65-F5344CB8AC3E}">
        <p14:creationId xmlns:p14="http://schemas.microsoft.com/office/powerpoint/2010/main" xmlns="" val="1504345850"/>
      </p:ext>
    </p:extLst>
  </p:cSld>
  <p:clrMapOvr>
    <a:masterClrMapping/>
  </p:clrMapOvr>
  <p:transition>
    <p:cut/>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3.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theme" Target="../theme/theme2.xml"/><Relationship Id="rId3" Type="http://schemas.openxmlformats.org/officeDocument/2006/relationships/slideLayout" Target="../slideLayouts/slideLayout13.xml"/><Relationship Id="rId7" Type="http://schemas.openxmlformats.org/officeDocument/2006/relationships/slideLayout" Target="../slideLayouts/slideLayout17.xml"/><Relationship Id="rId12" Type="http://schemas.openxmlformats.org/officeDocument/2006/relationships/slideLayout" Target="../slideLayouts/slideLayout22.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5" Type="http://schemas.openxmlformats.org/officeDocument/2006/relationships/slideLayout" Target="../slideLayouts/slideLayout15.xml"/><Relationship Id="rId10" Type="http://schemas.openxmlformats.org/officeDocument/2006/relationships/slideLayout" Target="../slideLayouts/slideLayout20.xml"/><Relationship Id="rId4" Type="http://schemas.openxmlformats.org/officeDocument/2006/relationships/slideLayout" Target="../slideLayouts/slideLayout14.xml"/><Relationship Id="rId9"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5" Type="http://schemas.openxmlformats.org/officeDocument/2006/relationships/theme" Target="../theme/theme3.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slideLayout" Target="../slideLayouts/slideLayout49.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5" Type="http://schemas.openxmlformats.org/officeDocument/2006/relationships/theme" Target="../theme/theme4.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slideLayout" Target="../slideLayouts/slideLayout5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Pr>
        <a:blipFill dpi="0" rotWithShape="1">
          <a:blip r:embed="rId12" cstate="print">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171458"/>
            <a:ext cx="8363938" cy="620683"/>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389468" y="1085864"/>
            <a:ext cx="8363937" cy="2005677"/>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8" name="图片 7"/>
          <p:cNvPicPr>
            <a:picLocks noChangeAspect="1"/>
          </p:cNvPicPr>
          <p:nvPr/>
        </p:nvPicPr>
        <p:blipFill>
          <a:blip r:embed="rId13" cstate="screen">
            <a:clrChange>
              <a:clrFrom>
                <a:srgbClr val="040404"/>
              </a:clrFrom>
              <a:clrTo>
                <a:srgbClr val="040404">
                  <a:alpha val="0"/>
                </a:srgbClr>
              </a:clrTo>
            </a:clrChange>
            <a:extLst>
              <a:ext uri="{28A0092B-C50C-407E-A947-70E740481C1C}">
                <a14:useLocalDpi xmlns:a14="http://schemas.microsoft.com/office/drawing/2010/main" xmlns=""/>
              </a:ext>
            </a:extLst>
          </a:blip>
          <a:stretch>
            <a:fillRect/>
          </a:stretch>
        </p:blipFill>
        <p:spPr>
          <a:xfrm>
            <a:off x="224117" y="4707658"/>
            <a:ext cx="2032000" cy="346895"/>
          </a:xfrm>
          <a:prstGeom prst="rect">
            <a:avLst/>
          </a:prstGeom>
        </p:spPr>
      </p:pic>
    </p:spTree>
    <p:extLst>
      <p:ext uri="{BB962C8B-B14F-4D97-AF65-F5344CB8AC3E}">
        <p14:creationId xmlns:p14="http://schemas.microsoft.com/office/powerpoint/2010/main" xmlns="" val="871990136"/>
      </p:ext>
    </p:extLst>
  </p:cSld>
  <p:clrMap bg1="dk1" tx1="lt1" bg2="dk2" tx2="lt2" accent1="accent1" accent2="accent2" accent3="accent3" accent4="accent4" accent5="accent5" accent6="accent6" hlink="hlink" folHlink="folHlink"/>
  <p:sldLayoutIdLst>
    <p:sldLayoutId id="2147484147" r:id="rId1"/>
    <p:sldLayoutId id="2147484148" r:id="rId2"/>
    <p:sldLayoutId id="2147484149" r:id="rId3"/>
    <p:sldLayoutId id="2147484150" r:id="rId4"/>
    <p:sldLayoutId id="2147484151" r:id="rId5"/>
    <p:sldLayoutId id="2147484152" r:id="rId6"/>
    <p:sldLayoutId id="2147484153" r:id="rId7"/>
    <p:sldLayoutId id="2147484154" r:id="rId8"/>
    <p:sldLayoutId id="2147484155" r:id="rId9"/>
    <p:sldLayoutId id="2147484156" r:id="rId10"/>
  </p:sldLayoutIdLst>
  <p:transition>
    <p:cut/>
  </p:transition>
  <p:txStyles>
    <p:titleStyle>
      <a:lvl1pPr algn="l" defTabSz="913952" rtl="0" eaLnBrk="1" latinLnBrk="0" hangingPunct="1">
        <a:lnSpc>
          <a:spcPct val="90000"/>
        </a:lnSpc>
        <a:spcBef>
          <a:spcPct val="0"/>
        </a:spcBef>
        <a:buNone/>
        <a:defRPr lang="en-US" sz="4400" b="0" kern="1200" cap="none" spc="-100" baseline="0" dirty="0" smtClean="0">
          <a:ln w="3175">
            <a:noFill/>
          </a:ln>
          <a:gradFill flip="none" rotWithShape="1">
            <a:gsLst>
              <a:gs pos="0">
                <a:schemeClr val="tx1"/>
              </a:gs>
              <a:gs pos="86000">
                <a:schemeClr val="tx1"/>
              </a:gs>
            </a:gsLst>
            <a:lin ang="5400000" scaled="0"/>
            <a:tileRect/>
          </a:gradFill>
          <a:effectLst/>
          <a:latin typeface="+mj-lt"/>
          <a:ea typeface="+mn-ea"/>
          <a:cs typeface="Arial" charset="0"/>
        </a:defRPr>
      </a:lvl1pPr>
    </p:titleStyle>
    <p:bodyStyle>
      <a:lvl1pPr marL="460167" indent="-460167" algn="l" defTabSz="913952" rtl="0" eaLnBrk="1" latinLnBrk="0" hangingPunct="1">
        <a:lnSpc>
          <a:spcPct val="90000"/>
        </a:lnSpc>
        <a:spcBef>
          <a:spcPct val="20000"/>
        </a:spcBef>
        <a:buSzPct val="90000"/>
        <a:buFontTx/>
        <a:buBlip>
          <a:blip r:embed="rId14"/>
        </a:buBlip>
        <a:defRPr sz="3200" kern="1200">
          <a:gradFill>
            <a:gsLst>
              <a:gs pos="0">
                <a:schemeClr val="tx1"/>
              </a:gs>
              <a:gs pos="86000">
                <a:schemeClr val="tx1"/>
              </a:gs>
            </a:gsLst>
            <a:lin ang="5400000" scaled="0"/>
          </a:gradFill>
          <a:latin typeface="+mn-lt"/>
          <a:ea typeface="+mn-ea"/>
          <a:cs typeface="+mn-cs"/>
        </a:defRPr>
      </a:lvl1pPr>
      <a:lvl2pPr marL="855278" indent="-395110" algn="l" defTabSz="913952" rtl="0" eaLnBrk="1" latinLnBrk="0" hangingPunct="1">
        <a:lnSpc>
          <a:spcPct val="90000"/>
        </a:lnSpc>
        <a:spcBef>
          <a:spcPct val="20000"/>
        </a:spcBef>
        <a:buSzPct val="90000"/>
        <a:buFontTx/>
        <a:buBlip>
          <a:blip r:embed="rId14"/>
        </a:buBlip>
        <a:defRPr sz="2800" kern="1200">
          <a:gradFill>
            <a:gsLst>
              <a:gs pos="0">
                <a:schemeClr val="tx1"/>
              </a:gs>
              <a:gs pos="86000">
                <a:schemeClr val="tx1"/>
              </a:gs>
            </a:gsLst>
            <a:lin ang="5400000" scaled="0"/>
          </a:gradFill>
          <a:latin typeface="+mn-lt"/>
          <a:ea typeface="+mn-ea"/>
          <a:cs typeface="+mn-cs"/>
        </a:defRPr>
      </a:lvl2pPr>
      <a:lvl3pPr marL="1258322" indent="-403045" algn="l" defTabSz="913952" rtl="0" eaLnBrk="1" latinLnBrk="0" hangingPunct="1">
        <a:lnSpc>
          <a:spcPct val="90000"/>
        </a:lnSpc>
        <a:spcBef>
          <a:spcPct val="20000"/>
        </a:spcBef>
        <a:buSzPct val="90000"/>
        <a:buFontTx/>
        <a:buBlip>
          <a:blip r:embed="rId14"/>
        </a:buBlip>
        <a:defRPr sz="2400" kern="1200">
          <a:gradFill>
            <a:gsLst>
              <a:gs pos="0">
                <a:schemeClr val="tx1"/>
              </a:gs>
              <a:gs pos="86000">
                <a:schemeClr val="tx1"/>
              </a:gs>
            </a:gsLst>
            <a:lin ang="5400000" scaled="0"/>
          </a:gradFill>
          <a:latin typeface="+mn-lt"/>
          <a:ea typeface="+mn-ea"/>
          <a:cs typeface="+mn-cs"/>
        </a:defRPr>
      </a:lvl3pPr>
      <a:lvl4pPr marL="1604241" indent="-345919" algn="l" defTabSz="913952" rtl="0" eaLnBrk="1" latinLnBrk="0" hangingPunct="1">
        <a:lnSpc>
          <a:spcPct val="90000"/>
        </a:lnSpc>
        <a:spcBef>
          <a:spcPct val="20000"/>
        </a:spcBef>
        <a:buSzPct val="90000"/>
        <a:buFontTx/>
        <a:buBlip>
          <a:blip r:embed="rId14"/>
        </a:buBlip>
        <a:defRPr sz="2000" kern="1200">
          <a:gradFill>
            <a:gsLst>
              <a:gs pos="0">
                <a:schemeClr val="tx1"/>
              </a:gs>
              <a:gs pos="86000">
                <a:schemeClr val="tx1"/>
              </a:gs>
            </a:gsLst>
            <a:lin ang="5400000" scaled="0"/>
          </a:gradFill>
          <a:latin typeface="+mn-lt"/>
          <a:ea typeface="+mn-ea"/>
          <a:cs typeface="+mn-cs"/>
        </a:defRPr>
      </a:lvl4pPr>
      <a:lvl5pPr marL="1940640" indent="-336398" algn="l" defTabSz="913952" rtl="0" eaLnBrk="1" latinLnBrk="0" hangingPunct="1">
        <a:lnSpc>
          <a:spcPct val="90000"/>
        </a:lnSpc>
        <a:spcBef>
          <a:spcPct val="20000"/>
        </a:spcBef>
        <a:buSzPct val="90000"/>
        <a:buFontTx/>
        <a:buBlip>
          <a:blip r:embed="rId14"/>
        </a:buBlip>
        <a:defRPr sz="2000" kern="1200">
          <a:gradFill>
            <a:gsLst>
              <a:gs pos="0">
                <a:schemeClr val="tx1"/>
              </a:gs>
              <a:gs pos="86000">
                <a:schemeClr val="tx1"/>
              </a:gs>
            </a:gsLst>
            <a:lin ang="5400000" scaled="0"/>
          </a:gradFill>
          <a:latin typeface="+mn-lt"/>
          <a:ea typeface="+mn-ea"/>
          <a:cs typeface="+mn-cs"/>
        </a:defRPr>
      </a:lvl5pPr>
      <a:lvl6pPr marL="2513368" indent="-228488" algn="l" defTabSz="91395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344" indent="-228488" algn="l" defTabSz="91395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320" indent="-228488" algn="l" defTabSz="91395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296" indent="-228488" algn="l" defTabSz="91395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3952" rtl="0" eaLnBrk="1" latinLnBrk="0" hangingPunct="1">
        <a:defRPr sz="1800" kern="1200">
          <a:solidFill>
            <a:schemeClr val="tx1"/>
          </a:solidFill>
          <a:latin typeface="+mn-lt"/>
          <a:ea typeface="+mn-ea"/>
          <a:cs typeface="+mn-cs"/>
        </a:defRPr>
      </a:lvl1pPr>
      <a:lvl2pPr marL="456976" algn="l" defTabSz="913952" rtl="0" eaLnBrk="1" latinLnBrk="0" hangingPunct="1">
        <a:defRPr sz="1800" kern="1200">
          <a:solidFill>
            <a:schemeClr val="tx1"/>
          </a:solidFill>
          <a:latin typeface="+mn-lt"/>
          <a:ea typeface="+mn-ea"/>
          <a:cs typeface="+mn-cs"/>
        </a:defRPr>
      </a:lvl2pPr>
      <a:lvl3pPr marL="913952" algn="l" defTabSz="913952" rtl="0" eaLnBrk="1" latinLnBrk="0" hangingPunct="1">
        <a:defRPr sz="1800" kern="1200">
          <a:solidFill>
            <a:schemeClr val="tx1"/>
          </a:solidFill>
          <a:latin typeface="+mn-lt"/>
          <a:ea typeface="+mn-ea"/>
          <a:cs typeface="+mn-cs"/>
        </a:defRPr>
      </a:lvl3pPr>
      <a:lvl4pPr marL="1370928" algn="l" defTabSz="913952" rtl="0" eaLnBrk="1" latinLnBrk="0" hangingPunct="1">
        <a:defRPr sz="1800" kern="1200">
          <a:solidFill>
            <a:schemeClr val="tx1"/>
          </a:solidFill>
          <a:latin typeface="+mn-lt"/>
          <a:ea typeface="+mn-ea"/>
          <a:cs typeface="+mn-cs"/>
        </a:defRPr>
      </a:lvl4pPr>
      <a:lvl5pPr marL="1827904" algn="l" defTabSz="913952" rtl="0" eaLnBrk="1" latinLnBrk="0" hangingPunct="1">
        <a:defRPr sz="1800" kern="1200">
          <a:solidFill>
            <a:schemeClr val="tx1"/>
          </a:solidFill>
          <a:latin typeface="+mn-lt"/>
          <a:ea typeface="+mn-ea"/>
          <a:cs typeface="+mn-cs"/>
        </a:defRPr>
      </a:lvl5pPr>
      <a:lvl6pPr marL="2284880" algn="l" defTabSz="913952" rtl="0" eaLnBrk="1" latinLnBrk="0" hangingPunct="1">
        <a:defRPr sz="1800" kern="1200">
          <a:solidFill>
            <a:schemeClr val="tx1"/>
          </a:solidFill>
          <a:latin typeface="+mn-lt"/>
          <a:ea typeface="+mn-ea"/>
          <a:cs typeface="+mn-cs"/>
        </a:defRPr>
      </a:lvl6pPr>
      <a:lvl7pPr marL="2741856" algn="l" defTabSz="913952" rtl="0" eaLnBrk="1" latinLnBrk="0" hangingPunct="1">
        <a:defRPr sz="1800" kern="1200">
          <a:solidFill>
            <a:schemeClr val="tx1"/>
          </a:solidFill>
          <a:latin typeface="+mn-lt"/>
          <a:ea typeface="+mn-ea"/>
          <a:cs typeface="+mn-cs"/>
        </a:defRPr>
      </a:lvl7pPr>
      <a:lvl8pPr marL="3198832" algn="l" defTabSz="913952" rtl="0" eaLnBrk="1" latinLnBrk="0" hangingPunct="1">
        <a:defRPr sz="1800" kern="1200">
          <a:solidFill>
            <a:schemeClr val="tx1"/>
          </a:solidFill>
          <a:latin typeface="+mn-lt"/>
          <a:ea typeface="+mn-ea"/>
          <a:cs typeface="+mn-cs"/>
        </a:defRPr>
      </a:lvl8pPr>
      <a:lvl9pPr marL="3655809" algn="l" defTabSz="913952"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Rectangle 2"/>
          <p:cNvSpPr>
            <a:spLocks noGrp="1" noChangeArrowheads="1"/>
          </p:cNvSpPr>
          <p:nvPr>
            <p:ph type="title"/>
          </p:nvPr>
        </p:nvSpPr>
        <p:spPr bwMode="auto">
          <a:xfrm>
            <a:off x="323851" y="33339"/>
            <a:ext cx="7056438" cy="456010"/>
          </a:xfrm>
          <a:prstGeom prst="rect">
            <a:avLst/>
          </a:prstGeom>
          <a:noFill/>
          <a:ln w="9525">
            <a:noFill/>
            <a:miter lim="800000"/>
            <a:headEnd/>
            <a:tailEnd/>
          </a:ln>
          <a:effectLst/>
        </p:spPr>
        <p:txBody>
          <a:bodyPr vert="horz" wrap="square" lIns="91404" tIns="45702" rIns="91404" bIns="45702" numCol="1" anchor="ctr" anchorCtr="0" compatLnSpc="1">
            <a:prstTxWarp prst="textNoShape">
              <a:avLst/>
            </a:prstTxWarp>
          </a:bodyPr>
          <a:lstStyle/>
          <a:p>
            <a:pPr lvl="0"/>
            <a:r>
              <a:rPr lang="zh-CN" altLang="en-US" smtClean="0"/>
              <a:t>单击此处编辑母版标题样式</a:t>
            </a:r>
          </a:p>
        </p:txBody>
      </p:sp>
      <p:sp>
        <p:nvSpPr>
          <p:cNvPr id="1028" name="Rectangle 3"/>
          <p:cNvSpPr>
            <a:spLocks noGrp="1" noChangeArrowheads="1"/>
          </p:cNvSpPr>
          <p:nvPr>
            <p:ph type="body" idx="1"/>
          </p:nvPr>
        </p:nvSpPr>
        <p:spPr bwMode="auto">
          <a:xfrm>
            <a:off x="395288" y="627462"/>
            <a:ext cx="8424862" cy="3825478"/>
          </a:xfrm>
          <a:prstGeom prst="rect">
            <a:avLst/>
          </a:prstGeom>
          <a:noFill/>
          <a:ln w="9525">
            <a:noFill/>
            <a:miter lim="800000"/>
            <a:headEnd/>
            <a:tailEnd/>
          </a:ln>
        </p:spPr>
        <p:txBody>
          <a:bodyPr vert="horz" wrap="square" lIns="91404" tIns="45702" rIns="91404" bIns="45702"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p:txBody>
      </p:sp>
      <p:sp>
        <p:nvSpPr>
          <p:cNvPr id="1082" name="Line 58"/>
          <p:cNvSpPr>
            <a:spLocks noChangeShapeType="1"/>
          </p:cNvSpPr>
          <p:nvPr/>
        </p:nvSpPr>
        <p:spPr bwMode="auto">
          <a:xfrm>
            <a:off x="395312" y="4786313"/>
            <a:ext cx="8340725" cy="0"/>
          </a:xfrm>
          <a:prstGeom prst="line">
            <a:avLst/>
          </a:prstGeom>
          <a:noFill/>
          <a:ln w="9525">
            <a:solidFill>
              <a:srgbClr val="808080"/>
            </a:solidFill>
            <a:round/>
            <a:headEnd/>
            <a:tailEnd/>
          </a:ln>
          <a:effectLst/>
        </p:spPr>
        <p:txBody>
          <a:bodyPr lIns="91404" tIns="45702" rIns="91404" bIns="45702"/>
          <a:lstStyle/>
          <a:p>
            <a:pPr>
              <a:defRPr/>
            </a:pPr>
            <a:endParaRPr lang="zh-CN" altLang="en-US" sz="2000">
              <a:solidFill>
                <a:srgbClr val="000000"/>
              </a:solidFill>
              <a:latin typeface="宋体" pitchFamily="2" charset="-122"/>
            </a:endParaRPr>
          </a:p>
        </p:txBody>
      </p:sp>
      <p:sp>
        <p:nvSpPr>
          <p:cNvPr id="1083" name="Rectangle 59"/>
          <p:cNvSpPr>
            <a:spLocks noChangeArrowheads="1"/>
          </p:cNvSpPr>
          <p:nvPr/>
        </p:nvSpPr>
        <p:spPr bwMode="auto">
          <a:xfrm>
            <a:off x="8315325" y="4839892"/>
            <a:ext cx="577850" cy="208359"/>
          </a:xfrm>
          <a:prstGeom prst="rect">
            <a:avLst/>
          </a:prstGeom>
          <a:noFill/>
          <a:ln w="9525">
            <a:noFill/>
            <a:miter lim="800000"/>
            <a:headEnd/>
            <a:tailEnd/>
          </a:ln>
          <a:effectLst/>
        </p:spPr>
        <p:txBody>
          <a:bodyPr lIns="91404" tIns="45702" rIns="91404" bIns="45702"/>
          <a:lstStyle/>
          <a:p>
            <a:pPr algn="ctr">
              <a:defRPr/>
            </a:pPr>
            <a:r>
              <a:rPr kumimoji="1" lang="en-US" altLang="zh-CN" sz="1200" b="1">
                <a:solidFill>
                  <a:srgbClr val="777777"/>
                </a:solidFill>
                <a:latin typeface="微软雅黑" pitchFamily="34" charset="-122"/>
              </a:rPr>
              <a:t>P</a:t>
            </a:r>
            <a:fld id="{12935F7E-E07F-48C0-9502-CBC8D6B15BD1}" type="slidenum">
              <a:rPr kumimoji="1" lang="en-US" altLang="zh-TW" sz="1200" b="1">
                <a:solidFill>
                  <a:srgbClr val="777777"/>
                </a:solidFill>
                <a:latin typeface="微软雅黑" pitchFamily="34" charset="-122"/>
              </a:rPr>
              <a:pPr algn="ctr">
                <a:defRPr/>
              </a:pPr>
              <a:t>‹#›</a:t>
            </a:fld>
            <a:endParaRPr kumimoji="1" lang="en-US" altLang="zh-TW" sz="1200" b="1">
              <a:solidFill>
                <a:srgbClr val="777777"/>
              </a:solidFill>
              <a:latin typeface="微软雅黑" pitchFamily="34" charset="-122"/>
            </a:endParaRPr>
          </a:p>
        </p:txBody>
      </p:sp>
      <p:sp>
        <p:nvSpPr>
          <p:cNvPr id="8" name="Text Box 57"/>
          <p:cNvSpPr txBox="1">
            <a:spLocks noChangeArrowheads="1"/>
          </p:cNvSpPr>
          <p:nvPr/>
        </p:nvSpPr>
        <p:spPr bwMode="auto">
          <a:xfrm>
            <a:off x="250825" y="4839901"/>
            <a:ext cx="3168650" cy="246185"/>
          </a:xfrm>
          <a:prstGeom prst="rect">
            <a:avLst/>
          </a:prstGeom>
          <a:noFill/>
          <a:ln w="9525" algn="ctr">
            <a:noFill/>
            <a:miter lim="800000"/>
            <a:headEnd/>
            <a:tailEnd/>
          </a:ln>
          <a:effectLst/>
        </p:spPr>
        <p:txBody>
          <a:bodyPr lIns="91404" tIns="45702" rIns="91404" bIns="45702">
            <a:spAutoFit/>
          </a:bodyPr>
          <a:lstStyle/>
          <a:p>
            <a:pPr>
              <a:defRPr/>
            </a:pPr>
            <a:r>
              <a:rPr lang="en-US" altLang="zh-CN" sz="1000" dirty="0">
                <a:solidFill>
                  <a:srgbClr val="777777"/>
                </a:solidFill>
                <a:latin typeface="微软雅黑" pitchFamily="34" charset="-122"/>
                <a:ea typeface="微软雅黑" pitchFamily="34" charset="-122"/>
              </a:rPr>
              <a:t> </a:t>
            </a:r>
            <a:r>
              <a:rPr lang="zh-CN" altLang="en-US" sz="1000" dirty="0">
                <a:solidFill>
                  <a:srgbClr val="777777"/>
                </a:solidFill>
                <a:latin typeface="微软雅黑" pitchFamily="34" charset="-122"/>
                <a:ea typeface="微软雅黑" pitchFamily="34" charset="-122"/>
              </a:rPr>
              <a:t>版权所有 </a:t>
            </a:r>
            <a:r>
              <a:rPr lang="en-US" altLang="zh-CN" sz="1000" dirty="0">
                <a:solidFill>
                  <a:srgbClr val="777777"/>
                </a:solidFill>
                <a:latin typeface="微软雅黑" pitchFamily="34" charset="-122"/>
                <a:ea typeface="微软雅黑" pitchFamily="34" charset="-122"/>
              </a:rPr>
              <a:t>©1993-2011 </a:t>
            </a:r>
            <a:r>
              <a:rPr lang="zh-CN" altLang="en-US" sz="1000" dirty="0">
                <a:solidFill>
                  <a:srgbClr val="777777"/>
                </a:solidFill>
                <a:latin typeface="微软雅黑" pitchFamily="34" charset="-122"/>
                <a:ea typeface="微软雅黑" pitchFamily="34" charset="-122"/>
              </a:rPr>
              <a:t>金蝶国际软件集团有限公司</a:t>
            </a:r>
          </a:p>
        </p:txBody>
      </p:sp>
    </p:spTree>
    <p:extLst>
      <p:ext uri="{BB962C8B-B14F-4D97-AF65-F5344CB8AC3E}">
        <p14:creationId xmlns:p14="http://schemas.microsoft.com/office/powerpoint/2010/main" xmlns="" val="2018877700"/>
      </p:ext>
    </p:extLst>
  </p:cSld>
  <p:clrMap bg1="lt1" tx1="dk1" bg2="lt2" tx2="dk2" accent1="accent1" accent2="accent2" accent3="accent3" accent4="accent4" accent5="accent5" accent6="accent6" hlink="hlink" folHlink="folHlink"/>
  <p:sldLayoutIdLst>
    <p:sldLayoutId id="2147484174" r:id="rId1"/>
    <p:sldLayoutId id="2147484175" r:id="rId2"/>
    <p:sldLayoutId id="2147484176" r:id="rId3"/>
    <p:sldLayoutId id="2147484177" r:id="rId4"/>
    <p:sldLayoutId id="2147484178" r:id="rId5"/>
    <p:sldLayoutId id="2147484179" r:id="rId6"/>
    <p:sldLayoutId id="2147484180" r:id="rId7"/>
    <p:sldLayoutId id="2147484181" r:id="rId8"/>
    <p:sldLayoutId id="2147484182" r:id="rId9"/>
    <p:sldLayoutId id="2147484183" r:id="rId10"/>
    <p:sldLayoutId id="2147484184" r:id="rId11"/>
    <p:sldLayoutId id="2147484185" r:id="rId12"/>
  </p:sldLayoutIdLst>
  <p:transition>
    <p:cut/>
  </p:transition>
  <p:timing>
    <p:tnLst>
      <p:par>
        <p:cTn id="1" dur="indefinite" restart="never" nodeType="tmRoot"/>
      </p:par>
    </p:tnLst>
  </p:timing>
  <p:txStyles>
    <p:titleStyle>
      <a:lvl1pPr algn="l" rtl="0" eaLnBrk="0" fontAlgn="base" hangingPunct="0">
        <a:spcBef>
          <a:spcPct val="0"/>
        </a:spcBef>
        <a:spcAft>
          <a:spcPct val="0"/>
        </a:spcAft>
        <a:defRPr sz="3200" b="1">
          <a:solidFill>
            <a:srgbClr val="00549A"/>
          </a:solidFill>
          <a:effectLst>
            <a:outerShdw blurRad="38100" dist="38100" dir="2700000" algn="tl">
              <a:srgbClr val="C0C0C0"/>
            </a:outerShdw>
          </a:effectLst>
          <a:latin typeface="+mj-lt"/>
          <a:ea typeface="微软雅黑" pitchFamily="34" charset="-122"/>
          <a:cs typeface="微软雅黑"/>
        </a:defRPr>
      </a:lvl1pPr>
      <a:lvl2pPr algn="l" rtl="0" eaLnBrk="0" fontAlgn="base" hangingPunct="0">
        <a:spcBef>
          <a:spcPct val="0"/>
        </a:spcBef>
        <a:spcAft>
          <a:spcPct val="0"/>
        </a:spcAft>
        <a:defRPr sz="3200" b="1">
          <a:solidFill>
            <a:srgbClr val="00549A"/>
          </a:solidFill>
          <a:effectLst>
            <a:outerShdw blurRad="38100" dist="38100" dir="2700000" algn="tl">
              <a:srgbClr val="C0C0C0"/>
            </a:outerShdw>
          </a:effectLst>
          <a:latin typeface="Arial" pitchFamily="34" charset="0"/>
          <a:ea typeface="微软雅黑" pitchFamily="34" charset="-122"/>
          <a:cs typeface="微软雅黑"/>
        </a:defRPr>
      </a:lvl2pPr>
      <a:lvl3pPr algn="l" rtl="0" eaLnBrk="0" fontAlgn="base" hangingPunct="0">
        <a:spcBef>
          <a:spcPct val="0"/>
        </a:spcBef>
        <a:spcAft>
          <a:spcPct val="0"/>
        </a:spcAft>
        <a:defRPr sz="3200" b="1">
          <a:solidFill>
            <a:srgbClr val="00549A"/>
          </a:solidFill>
          <a:effectLst>
            <a:outerShdw blurRad="38100" dist="38100" dir="2700000" algn="tl">
              <a:srgbClr val="C0C0C0"/>
            </a:outerShdw>
          </a:effectLst>
          <a:latin typeface="Arial" pitchFamily="34" charset="0"/>
          <a:ea typeface="微软雅黑" pitchFamily="34" charset="-122"/>
          <a:cs typeface="微软雅黑"/>
        </a:defRPr>
      </a:lvl3pPr>
      <a:lvl4pPr algn="l" rtl="0" eaLnBrk="0" fontAlgn="base" hangingPunct="0">
        <a:spcBef>
          <a:spcPct val="0"/>
        </a:spcBef>
        <a:spcAft>
          <a:spcPct val="0"/>
        </a:spcAft>
        <a:defRPr sz="3200" b="1">
          <a:solidFill>
            <a:srgbClr val="00549A"/>
          </a:solidFill>
          <a:effectLst>
            <a:outerShdw blurRad="38100" dist="38100" dir="2700000" algn="tl">
              <a:srgbClr val="C0C0C0"/>
            </a:outerShdw>
          </a:effectLst>
          <a:latin typeface="Arial" pitchFamily="34" charset="0"/>
          <a:ea typeface="微软雅黑" pitchFamily="34" charset="-122"/>
          <a:cs typeface="微软雅黑"/>
        </a:defRPr>
      </a:lvl4pPr>
      <a:lvl5pPr algn="l" rtl="0" eaLnBrk="0" fontAlgn="base" hangingPunct="0">
        <a:spcBef>
          <a:spcPct val="0"/>
        </a:spcBef>
        <a:spcAft>
          <a:spcPct val="0"/>
        </a:spcAft>
        <a:defRPr sz="3200" b="1">
          <a:solidFill>
            <a:srgbClr val="00549A"/>
          </a:solidFill>
          <a:effectLst>
            <a:outerShdw blurRad="38100" dist="38100" dir="2700000" algn="tl">
              <a:srgbClr val="C0C0C0"/>
            </a:outerShdw>
          </a:effectLst>
          <a:latin typeface="Arial" pitchFamily="34" charset="0"/>
          <a:ea typeface="微软雅黑" pitchFamily="34" charset="-122"/>
          <a:cs typeface="微软雅黑"/>
        </a:defRPr>
      </a:lvl5pPr>
      <a:lvl6pPr marL="457018" algn="l" rtl="0" fontAlgn="base">
        <a:spcBef>
          <a:spcPct val="0"/>
        </a:spcBef>
        <a:spcAft>
          <a:spcPct val="0"/>
        </a:spcAft>
        <a:defRPr sz="3200" b="1">
          <a:solidFill>
            <a:srgbClr val="00549A"/>
          </a:solidFill>
          <a:effectLst>
            <a:outerShdw blurRad="38100" dist="38100" dir="2700000" algn="tl">
              <a:srgbClr val="C0C0C0"/>
            </a:outerShdw>
          </a:effectLst>
          <a:latin typeface="Arial" pitchFamily="34" charset="0"/>
          <a:ea typeface="微软雅黑" pitchFamily="34" charset="-122"/>
        </a:defRPr>
      </a:lvl6pPr>
      <a:lvl7pPr marL="914035" algn="l" rtl="0" fontAlgn="base">
        <a:spcBef>
          <a:spcPct val="0"/>
        </a:spcBef>
        <a:spcAft>
          <a:spcPct val="0"/>
        </a:spcAft>
        <a:defRPr sz="3200" b="1">
          <a:solidFill>
            <a:srgbClr val="00549A"/>
          </a:solidFill>
          <a:effectLst>
            <a:outerShdw blurRad="38100" dist="38100" dir="2700000" algn="tl">
              <a:srgbClr val="C0C0C0"/>
            </a:outerShdw>
          </a:effectLst>
          <a:latin typeface="Arial" pitchFamily="34" charset="0"/>
          <a:ea typeface="微软雅黑" pitchFamily="34" charset="-122"/>
        </a:defRPr>
      </a:lvl7pPr>
      <a:lvl8pPr marL="1371052" algn="l" rtl="0" fontAlgn="base">
        <a:spcBef>
          <a:spcPct val="0"/>
        </a:spcBef>
        <a:spcAft>
          <a:spcPct val="0"/>
        </a:spcAft>
        <a:defRPr sz="3200" b="1">
          <a:solidFill>
            <a:srgbClr val="00549A"/>
          </a:solidFill>
          <a:effectLst>
            <a:outerShdw blurRad="38100" dist="38100" dir="2700000" algn="tl">
              <a:srgbClr val="C0C0C0"/>
            </a:outerShdw>
          </a:effectLst>
          <a:latin typeface="Arial" pitchFamily="34" charset="0"/>
          <a:ea typeface="微软雅黑" pitchFamily="34" charset="-122"/>
        </a:defRPr>
      </a:lvl8pPr>
      <a:lvl9pPr marL="1828070" algn="l" rtl="0" fontAlgn="base">
        <a:spcBef>
          <a:spcPct val="0"/>
        </a:spcBef>
        <a:spcAft>
          <a:spcPct val="0"/>
        </a:spcAft>
        <a:defRPr sz="3200" b="1">
          <a:solidFill>
            <a:srgbClr val="00549A"/>
          </a:solidFill>
          <a:effectLst>
            <a:outerShdw blurRad="38100" dist="38100" dir="2700000" algn="tl">
              <a:srgbClr val="C0C0C0"/>
            </a:outerShdw>
          </a:effectLst>
          <a:latin typeface="Arial" pitchFamily="34" charset="0"/>
          <a:ea typeface="微软雅黑" pitchFamily="34" charset="-122"/>
        </a:defRPr>
      </a:lvl9pPr>
    </p:titleStyle>
    <p:bodyStyle>
      <a:lvl1pPr marL="342764" indent="-342764" algn="l" rtl="0" eaLnBrk="0" fontAlgn="base" hangingPunct="0">
        <a:spcBef>
          <a:spcPct val="20000"/>
        </a:spcBef>
        <a:spcAft>
          <a:spcPct val="0"/>
        </a:spcAft>
        <a:buClr>
          <a:srgbClr val="003399"/>
        </a:buClr>
        <a:buSzPct val="80000"/>
        <a:buFont typeface="Wingdings" pitchFamily="2" charset="2"/>
        <a:buChar char="n"/>
        <a:defRPr sz="2800">
          <a:solidFill>
            <a:schemeClr val="tx1"/>
          </a:solidFill>
          <a:latin typeface="+mn-lt"/>
          <a:ea typeface="+mn-ea"/>
          <a:cs typeface="+mn-cs"/>
        </a:defRPr>
      </a:lvl1pPr>
      <a:lvl2pPr marL="742654" indent="-285636" algn="l" rtl="0" eaLnBrk="0" fontAlgn="base" hangingPunct="0">
        <a:spcBef>
          <a:spcPct val="20000"/>
        </a:spcBef>
        <a:spcAft>
          <a:spcPct val="0"/>
        </a:spcAft>
        <a:buClr>
          <a:srgbClr val="003399"/>
        </a:buClr>
        <a:buSzPct val="80000"/>
        <a:buFont typeface="Wingdings" pitchFamily="2" charset="2"/>
        <a:buChar char="n"/>
        <a:defRPr sz="2400">
          <a:solidFill>
            <a:schemeClr val="tx1"/>
          </a:solidFill>
          <a:latin typeface="+mn-lt"/>
          <a:ea typeface="+mn-ea"/>
          <a:cs typeface="+mn-cs"/>
        </a:defRPr>
      </a:lvl2pPr>
      <a:lvl3pPr marL="1142544" indent="-228509" algn="l" rtl="0" eaLnBrk="0" fontAlgn="base" hangingPunct="0">
        <a:spcBef>
          <a:spcPct val="20000"/>
        </a:spcBef>
        <a:spcAft>
          <a:spcPct val="0"/>
        </a:spcAft>
        <a:buClr>
          <a:srgbClr val="003399"/>
        </a:buClr>
        <a:buSzPct val="80000"/>
        <a:buFont typeface="Wingdings" pitchFamily="2" charset="2"/>
        <a:buChar char="n"/>
        <a:defRPr sz="2000">
          <a:solidFill>
            <a:schemeClr val="tx1"/>
          </a:solidFill>
          <a:latin typeface="+mn-lt"/>
          <a:ea typeface="+mn-ea"/>
          <a:cs typeface="+mn-cs"/>
        </a:defRPr>
      </a:lvl3pPr>
      <a:lvl4pPr marL="1599562" indent="-228509" algn="l" rtl="0" eaLnBrk="0" fontAlgn="base" hangingPunct="0">
        <a:spcBef>
          <a:spcPct val="20000"/>
        </a:spcBef>
        <a:spcAft>
          <a:spcPct val="0"/>
        </a:spcAft>
        <a:buClr>
          <a:srgbClr val="E1B40C"/>
        </a:buClr>
        <a:buSzPct val="80000"/>
        <a:buFont typeface="Wingdings" pitchFamily="2" charset="2"/>
        <a:buChar char="–"/>
        <a:defRPr sz="2000">
          <a:solidFill>
            <a:schemeClr val="tx1"/>
          </a:solidFill>
          <a:latin typeface="+mn-lt"/>
          <a:ea typeface="黑体" pitchFamily="49" charset="-122"/>
          <a:cs typeface="+mn-cs"/>
        </a:defRPr>
      </a:lvl4pPr>
      <a:lvl5pPr marL="2056580" indent="-228509" algn="l" rtl="0" eaLnBrk="0" fontAlgn="base" hangingPunct="0">
        <a:spcBef>
          <a:spcPct val="20000"/>
        </a:spcBef>
        <a:spcAft>
          <a:spcPct val="0"/>
        </a:spcAft>
        <a:buClr>
          <a:srgbClr val="E1B40C"/>
        </a:buClr>
        <a:buSzPct val="80000"/>
        <a:buFont typeface="Wingdings" pitchFamily="2" charset="2"/>
        <a:buChar char="n"/>
        <a:defRPr sz="2000">
          <a:solidFill>
            <a:schemeClr val="tx1"/>
          </a:solidFill>
          <a:latin typeface="+mn-lt"/>
          <a:ea typeface="黑体" pitchFamily="49" charset="-122"/>
          <a:cs typeface="+mn-cs"/>
        </a:defRPr>
      </a:lvl5pPr>
      <a:lvl6pPr marL="2513598" indent="-228509" algn="l" rtl="0" fontAlgn="base">
        <a:spcBef>
          <a:spcPct val="20000"/>
        </a:spcBef>
        <a:spcAft>
          <a:spcPct val="0"/>
        </a:spcAft>
        <a:buClr>
          <a:srgbClr val="E1B40C"/>
        </a:buClr>
        <a:buSzPct val="80000"/>
        <a:buFont typeface="Wingdings" pitchFamily="2" charset="2"/>
        <a:buChar char="n"/>
        <a:defRPr sz="2000">
          <a:solidFill>
            <a:schemeClr val="tx1"/>
          </a:solidFill>
          <a:latin typeface="+mn-lt"/>
          <a:ea typeface="黑体" pitchFamily="49" charset="-122"/>
          <a:cs typeface="+mn-cs"/>
        </a:defRPr>
      </a:lvl6pPr>
      <a:lvl7pPr marL="2970615" indent="-228509" algn="l" rtl="0" fontAlgn="base">
        <a:spcBef>
          <a:spcPct val="20000"/>
        </a:spcBef>
        <a:spcAft>
          <a:spcPct val="0"/>
        </a:spcAft>
        <a:buClr>
          <a:srgbClr val="E1B40C"/>
        </a:buClr>
        <a:buSzPct val="80000"/>
        <a:buFont typeface="Wingdings" pitchFamily="2" charset="2"/>
        <a:buChar char="n"/>
        <a:defRPr sz="2000">
          <a:solidFill>
            <a:schemeClr val="tx1"/>
          </a:solidFill>
          <a:latin typeface="+mn-lt"/>
          <a:ea typeface="黑体" pitchFamily="49" charset="-122"/>
          <a:cs typeface="+mn-cs"/>
        </a:defRPr>
      </a:lvl7pPr>
      <a:lvl8pPr marL="3427632" indent="-228509" algn="l" rtl="0" fontAlgn="base">
        <a:spcBef>
          <a:spcPct val="20000"/>
        </a:spcBef>
        <a:spcAft>
          <a:spcPct val="0"/>
        </a:spcAft>
        <a:buClr>
          <a:srgbClr val="E1B40C"/>
        </a:buClr>
        <a:buSzPct val="80000"/>
        <a:buFont typeface="Wingdings" pitchFamily="2" charset="2"/>
        <a:buChar char="n"/>
        <a:defRPr sz="2000">
          <a:solidFill>
            <a:schemeClr val="tx1"/>
          </a:solidFill>
          <a:latin typeface="+mn-lt"/>
          <a:ea typeface="黑体" pitchFamily="49" charset="-122"/>
          <a:cs typeface="+mn-cs"/>
        </a:defRPr>
      </a:lvl8pPr>
      <a:lvl9pPr marL="3884650" indent="-228509" algn="l" rtl="0" fontAlgn="base">
        <a:spcBef>
          <a:spcPct val="20000"/>
        </a:spcBef>
        <a:spcAft>
          <a:spcPct val="0"/>
        </a:spcAft>
        <a:buClr>
          <a:srgbClr val="E1B40C"/>
        </a:buClr>
        <a:buSzPct val="80000"/>
        <a:buFont typeface="Wingdings" pitchFamily="2" charset="2"/>
        <a:buChar char="n"/>
        <a:defRPr sz="2000">
          <a:solidFill>
            <a:schemeClr val="tx1"/>
          </a:solidFill>
          <a:latin typeface="+mn-lt"/>
          <a:ea typeface="黑体" pitchFamily="49" charset="-122"/>
          <a:cs typeface="+mn-cs"/>
        </a:defRPr>
      </a:lvl9pPr>
    </p:bodyStyle>
    <p:otherStyle>
      <a:defPPr>
        <a:defRPr lang="zh-CN"/>
      </a:defPPr>
      <a:lvl1pPr marL="0" algn="l" defTabSz="914035" rtl="0" eaLnBrk="1" latinLnBrk="0" hangingPunct="1">
        <a:defRPr sz="1800" kern="1200">
          <a:solidFill>
            <a:schemeClr val="tx1"/>
          </a:solidFill>
          <a:latin typeface="+mn-lt"/>
          <a:ea typeface="+mn-ea"/>
          <a:cs typeface="+mn-cs"/>
        </a:defRPr>
      </a:lvl1pPr>
      <a:lvl2pPr marL="457018" algn="l" defTabSz="914035" rtl="0" eaLnBrk="1" latinLnBrk="0" hangingPunct="1">
        <a:defRPr sz="1800" kern="1200">
          <a:solidFill>
            <a:schemeClr val="tx1"/>
          </a:solidFill>
          <a:latin typeface="+mn-lt"/>
          <a:ea typeface="+mn-ea"/>
          <a:cs typeface="+mn-cs"/>
        </a:defRPr>
      </a:lvl2pPr>
      <a:lvl3pPr marL="914035" algn="l" defTabSz="914035" rtl="0" eaLnBrk="1" latinLnBrk="0" hangingPunct="1">
        <a:defRPr sz="1800" kern="1200">
          <a:solidFill>
            <a:schemeClr val="tx1"/>
          </a:solidFill>
          <a:latin typeface="+mn-lt"/>
          <a:ea typeface="+mn-ea"/>
          <a:cs typeface="+mn-cs"/>
        </a:defRPr>
      </a:lvl3pPr>
      <a:lvl4pPr marL="1371052" algn="l" defTabSz="914035" rtl="0" eaLnBrk="1" latinLnBrk="0" hangingPunct="1">
        <a:defRPr sz="1800" kern="1200">
          <a:solidFill>
            <a:schemeClr val="tx1"/>
          </a:solidFill>
          <a:latin typeface="+mn-lt"/>
          <a:ea typeface="+mn-ea"/>
          <a:cs typeface="+mn-cs"/>
        </a:defRPr>
      </a:lvl4pPr>
      <a:lvl5pPr marL="1828070" algn="l" defTabSz="914035" rtl="0" eaLnBrk="1" latinLnBrk="0" hangingPunct="1">
        <a:defRPr sz="1800" kern="1200">
          <a:solidFill>
            <a:schemeClr val="tx1"/>
          </a:solidFill>
          <a:latin typeface="+mn-lt"/>
          <a:ea typeface="+mn-ea"/>
          <a:cs typeface="+mn-cs"/>
        </a:defRPr>
      </a:lvl5pPr>
      <a:lvl6pPr marL="2285088" algn="l" defTabSz="914035" rtl="0" eaLnBrk="1" latinLnBrk="0" hangingPunct="1">
        <a:defRPr sz="1800" kern="1200">
          <a:solidFill>
            <a:schemeClr val="tx1"/>
          </a:solidFill>
          <a:latin typeface="+mn-lt"/>
          <a:ea typeface="+mn-ea"/>
          <a:cs typeface="+mn-cs"/>
        </a:defRPr>
      </a:lvl6pPr>
      <a:lvl7pPr marL="2742106" algn="l" defTabSz="914035" rtl="0" eaLnBrk="1" latinLnBrk="0" hangingPunct="1">
        <a:defRPr sz="1800" kern="1200">
          <a:solidFill>
            <a:schemeClr val="tx1"/>
          </a:solidFill>
          <a:latin typeface="+mn-lt"/>
          <a:ea typeface="+mn-ea"/>
          <a:cs typeface="+mn-cs"/>
        </a:defRPr>
      </a:lvl7pPr>
      <a:lvl8pPr marL="3199124" algn="l" defTabSz="914035" rtl="0" eaLnBrk="1" latinLnBrk="0" hangingPunct="1">
        <a:defRPr sz="1800" kern="1200">
          <a:solidFill>
            <a:schemeClr val="tx1"/>
          </a:solidFill>
          <a:latin typeface="+mn-lt"/>
          <a:ea typeface="+mn-ea"/>
          <a:cs typeface="+mn-cs"/>
        </a:defRPr>
      </a:lvl8pPr>
      <a:lvl9pPr marL="3656141" algn="l" defTabSz="914035"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64" name="Group 63"/>
          <p:cNvGrpSpPr/>
          <p:nvPr userDrawn="1"/>
        </p:nvGrpSpPr>
        <p:grpSpPr>
          <a:xfrm>
            <a:off x="453872" y="-222553"/>
            <a:ext cx="8232928" cy="169334"/>
            <a:chOff x="453872" y="-222553"/>
            <a:chExt cx="8232928" cy="186268"/>
          </a:xfrm>
        </p:grpSpPr>
        <p:grpSp>
          <p:nvGrpSpPr>
            <p:cNvPr id="13" name="Group 12"/>
            <p:cNvGrpSpPr/>
            <p:nvPr userDrawn="1"/>
          </p:nvGrpSpPr>
          <p:grpSpPr>
            <a:xfrm>
              <a:off x="3196165" y="-205619"/>
              <a:ext cx="690488" cy="169334"/>
              <a:chOff x="2818189" y="-243417"/>
              <a:chExt cx="690488" cy="243417"/>
            </a:xfrm>
          </p:grpSpPr>
          <p:grpSp>
            <p:nvGrpSpPr>
              <p:cNvPr id="14" name="Group 13"/>
              <p:cNvGrpSpPr/>
              <p:nvPr userDrawn="1"/>
            </p:nvGrpSpPr>
            <p:grpSpPr>
              <a:xfrm rot="5400000">
                <a:off x="2867502" y="-292730"/>
                <a:ext cx="243417" cy="342044"/>
                <a:chOff x="-91018" y="1216025"/>
                <a:chExt cx="243417" cy="342044"/>
              </a:xfrm>
            </p:grpSpPr>
            <p:cxnSp>
              <p:nvCxnSpPr>
                <p:cNvPr id="16" name="Straight Connector 15"/>
                <p:cNvCxnSpPr/>
                <p:nvPr userDrawn="1"/>
              </p:nvCxnSpPr>
              <p:spPr>
                <a:xfrm flipH="1">
                  <a:off x="-91018" y="1558069"/>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flipH="1">
                  <a:off x="-91018" y="1216025"/>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grpSp>
          <p:cxnSp>
            <p:nvCxnSpPr>
              <p:cNvPr id="15" name="Straight Connector 14"/>
              <p:cNvCxnSpPr/>
              <p:nvPr userDrawn="1"/>
            </p:nvCxnSpPr>
            <p:spPr>
              <a:xfrm rot="5400000" flipH="1">
                <a:off x="3386968" y="-121708"/>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grpSp>
        <p:cxnSp>
          <p:nvCxnSpPr>
            <p:cNvPr id="23" name="Straight Connector 22"/>
            <p:cNvCxnSpPr/>
            <p:nvPr userDrawn="1"/>
          </p:nvCxnSpPr>
          <p:spPr>
            <a:xfrm rot="5400000" flipH="1">
              <a:off x="369205" y="-137886"/>
              <a:ext cx="169334"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rot="5400000" flipH="1">
              <a:off x="8602133" y="-137886"/>
              <a:ext cx="169334"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grpSp>
      <p:grpSp>
        <p:nvGrpSpPr>
          <p:cNvPr id="42" name="Group 41"/>
          <p:cNvGrpSpPr/>
          <p:nvPr userDrawn="1"/>
        </p:nvGrpSpPr>
        <p:grpSpPr>
          <a:xfrm>
            <a:off x="-1081337" y="-53219"/>
            <a:ext cx="646288" cy="646288"/>
            <a:chOff x="-1138755" y="0"/>
            <a:chExt cx="646288" cy="646288"/>
          </a:xfrm>
          <a:solidFill>
            <a:srgbClr val="24215F"/>
          </a:solidFill>
        </p:grpSpPr>
        <p:sp>
          <p:nvSpPr>
            <p:cNvPr id="43" name="Rectangle 42"/>
            <p:cNvSpPr/>
            <p:nvPr userDrawn="1"/>
          </p:nvSpPr>
          <p:spPr>
            <a:xfrm>
              <a:off x="-1138755" y="0"/>
              <a:ext cx="646288" cy="646288"/>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auto">
                <a:spcBef>
                  <a:spcPts val="0"/>
                </a:spcBef>
                <a:spcAft>
                  <a:spcPts val="0"/>
                </a:spcAft>
              </a:pPr>
              <a:endParaRPr lang="en-US" sz="800">
                <a:solidFill>
                  <a:prstClr val="white"/>
                </a:solidFill>
              </a:endParaRPr>
            </a:p>
          </p:txBody>
        </p:sp>
        <p:sp>
          <p:nvSpPr>
            <p:cNvPr id="44" name="TextBox 43"/>
            <p:cNvSpPr txBox="1"/>
            <p:nvPr userDrawn="1"/>
          </p:nvSpPr>
          <p:spPr>
            <a:xfrm>
              <a:off x="-1138755" y="0"/>
              <a:ext cx="407083" cy="461665"/>
            </a:xfrm>
            <a:prstGeom prst="rect">
              <a:avLst/>
            </a:prstGeom>
            <a:grpFill/>
          </p:spPr>
          <p:txBody>
            <a:bodyPr wrap="none" rtlCol="0">
              <a:spAutoFit/>
            </a:bodyPr>
            <a:lstStyle/>
            <a:p>
              <a:pPr defTabSz="457200" fontAlgn="auto">
                <a:spcBef>
                  <a:spcPts val="0"/>
                </a:spcBef>
                <a:spcAft>
                  <a:spcPts val="0"/>
                </a:spcAft>
              </a:pPr>
              <a:r>
                <a:rPr lang="en-US" sz="800" dirty="0" smtClean="0">
                  <a:solidFill>
                    <a:prstClr val="white"/>
                  </a:solidFill>
                  <a:latin typeface="Calibri"/>
                  <a:ea typeface="+mn-ea"/>
                </a:rPr>
                <a:t>R:</a:t>
              </a:r>
              <a:r>
                <a:rPr lang="en-US" altLang="zh-CN" sz="800" dirty="0" smtClean="0">
                  <a:solidFill>
                    <a:prstClr val="white"/>
                  </a:solidFill>
                  <a:latin typeface="Calibri"/>
                  <a:ea typeface="宋体"/>
                </a:rPr>
                <a:t>36</a:t>
              </a:r>
              <a:endParaRPr lang="en-US" sz="800" dirty="0" smtClean="0">
                <a:solidFill>
                  <a:prstClr val="white"/>
                </a:solidFill>
                <a:latin typeface="Calibri"/>
                <a:ea typeface="+mn-ea"/>
              </a:endParaRPr>
            </a:p>
            <a:p>
              <a:pPr defTabSz="457200" fontAlgn="auto">
                <a:spcBef>
                  <a:spcPts val="0"/>
                </a:spcBef>
                <a:spcAft>
                  <a:spcPts val="0"/>
                </a:spcAft>
              </a:pPr>
              <a:r>
                <a:rPr lang="en-US" sz="800" dirty="0" smtClean="0">
                  <a:solidFill>
                    <a:prstClr val="white"/>
                  </a:solidFill>
                  <a:latin typeface="Calibri"/>
                  <a:ea typeface="+mn-ea"/>
                </a:rPr>
                <a:t>G:</a:t>
              </a:r>
              <a:r>
                <a:rPr lang="en-US" altLang="zh-CN" sz="800" dirty="0" smtClean="0">
                  <a:solidFill>
                    <a:prstClr val="white"/>
                  </a:solidFill>
                  <a:latin typeface="Calibri"/>
                  <a:ea typeface="宋体"/>
                </a:rPr>
                <a:t>33</a:t>
              </a:r>
              <a:endParaRPr lang="en-US" sz="800" dirty="0" smtClean="0">
                <a:solidFill>
                  <a:prstClr val="white"/>
                </a:solidFill>
                <a:latin typeface="Calibri"/>
                <a:ea typeface="+mn-ea"/>
              </a:endParaRPr>
            </a:p>
            <a:p>
              <a:pPr defTabSz="457200" fontAlgn="auto">
                <a:spcBef>
                  <a:spcPts val="0"/>
                </a:spcBef>
                <a:spcAft>
                  <a:spcPts val="0"/>
                </a:spcAft>
              </a:pPr>
              <a:r>
                <a:rPr lang="en-US" sz="800" dirty="0" smtClean="0">
                  <a:solidFill>
                    <a:prstClr val="white"/>
                  </a:solidFill>
                  <a:latin typeface="Calibri"/>
                  <a:ea typeface="+mn-ea"/>
                </a:rPr>
                <a:t>B:</a:t>
              </a:r>
              <a:r>
                <a:rPr lang="en-US" altLang="zh-CN" sz="800" dirty="0" smtClean="0">
                  <a:solidFill>
                    <a:prstClr val="white"/>
                  </a:solidFill>
                  <a:latin typeface="Calibri"/>
                  <a:ea typeface="宋体"/>
                </a:rPr>
                <a:t>9</a:t>
              </a:r>
              <a:r>
                <a:rPr lang="en-US" sz="800" dirty="0" smtClean="0">
                  <a:solidFill>
                    <a:prstClr val="white"/>
                  </a:solidFill>
                  <a:latin typeface="Calibri"/>
                  <a:ea typeface="+mn-ea"/>
                </a:rPr>
                <a:t>5</a:t>
              </a:r>
              <a:endParaRPr lang="en-US" sz="800" dirty="0">
                <a:solidFill>
                  <a:prstClr val="white"/>
                </a:solidFill>
                <a:latin typeface="Calibri"/>
                <a:ea typeface="+mn-ea"/>
              </a:endParaRPr>
            </a:p>
          </p:txBody>
        </p:sp>
      </p:grpSp>
      <p:grpSp>
        <p:nvGrpSpPr>
          <p:cNvPr id="45" name="Group 44"/>
          <p:cNvGrpSpPr/>
          <p:nvPr userDrawn="1"/>
        </p:nvGrpSpPr>
        <p:grpSpPr>
          <a:xfrm>
            <a:off x="-1081337" y="659218"/>
            <a:ext cx="646288" cy="646288"/>
            <a:chOff x="-1138755" y="0"/>
            <a:chExt cx="646288" cy="646288"/>
          </a:xfrm>
        </p:grpSpPr>
        <p:sp>
          <p:nvSpPr>
            <p:cNvPr id="46" name="Rectangle 45"/>
            <p:cNvSpPr/>
            <p:nvPr userDrawn="1"/>
          </p:nvSpPr>
          <p:spPr>
            <a:xfrm>
              <a:off x="-1138755" y="0"/>
              <a:ext cx="646288" cy="646288"/>
            </a:xfrm>
            <a:prstGeom prst="rect">
              <a:avLst/>
            </a:prstGeom>
            <a:solidFill>
              <a:srgbClr val="1771E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auto">
                <a:spcBef>
                  <a:spcPts val="0"/>
                </a:spcBef>
                <a:spcAft>
                  <a:spcPts val="0"/>
                </a:spcAft>
              </a:pPr>
              <a:endParaRPr lang="en-US" sz="800">
                <a:solidFill>
                  <a:prstClr val="white"/>
                </a:solidFill>
              </a:endParaRPr>
            </a:p>
          </p:txBody>
        </p:sp>
        <p:sp>
          <p:nvSpPr>
            <p:cNvPr id="47" name="TextBox 46"/>
            <p:cNvSpPr txBox="1"/>
            <p:nvPr userDrawn="1"/>
          </p:nvSpPr>
          <p:spPr>
            <a:xfrm>
              <a:off x="-1138755" y="0"/>
              <a:ext cx="466794" cy="461665"/>
            </a:xfrm>
            <a:prstGeom prst="rect">
              <a:avLst/>
            </a:prstGeom>
            <a:noFill/>
          </p:spPr>
          <p:txBody>
            <a:bodyPr wrap="none" rtlCol="0">
              <a:spAutoFit/>
            </a:bodyPr>
            <a:lstStyle/>
            <a:p>
              <a:pPr defTabSz="457200" fontAlgn="auto">
                <a:spcBef>
                  <a:spcPts val="0"/>
                </a:spcBef>
                <a:spcAft>
                  <a:spcPts val="0"/>
                </a:spcAft>
              </a:pPr>
              <a:r>
                <a:rPr lang="en-US" sz="800" dirty="0" smtClean="0">
                  <a:solidFill>
                    <a:prstClr val="white"/>
                  </a:solidFill>
                  <a:latin typeface="Calibri"/>
                  <a:ea typeface="+mn-ea"/>
                </a:rPr>
                <a:t>R:</a:t>
              </a:r>
              <a:r>
                <a:rPr lang="en-US" altLang="zh-CN" sz="800" dirty="0" smtClean="0">
                  <a:solidFill>
                    <a:prstClr val="white"/>
                  </a:solidFill>
                  <a:latin typeface="Calibri"/>
                  <a:ea typeface="宋体"/>
                </a:rPr>
                <a:t>23</a:t>
              </a:r>
              <a:endParaRPr lang="en-US" sz="800" dirty="0" smtClean="0">
                <a:solidFill>
                  <a:prstClr val="white"/>
                </a:solidFill>
                <a:latin typeface="Calibri"/>
                <a:ea typeface="+mn-ea"/>
              </a:endParaRPr>
            </a:p>
            <a:p>
              <a:pPr defTabSz="457200" fontAlgn="auto">
                <a:spcBef>
                  <a:spcPts val="0"/>
                </a:spcBef>
                <a:spcAft>
                  <a:spcPts val="0"/>
                </a:spcAft>
              </a:pPr>
              <a:r>
                <a:rPr lang="en-US" sz="800" dirty="0" smtClean="0">
                  <a:solidFill>
                    <a:prstClr val="white"/>
                  </a:solidFill>
                  <a:latin typeface="Calibri"/>
                  <a:ea typeface="+mn-ea"/>
                </a:rPr>
                <a:t>G:1</a:t>
              </a:r>
              <a:r>
                <a:rPr lang="en-US" altLang="zh-CN" sz="800" dirty="0" smtClean="0">
                  <a:solidFill>
                    <a:prstClr val="white"/>
                  </a:solidFill>
                  <a:latin typeface="Calibri"/>
                  <a:ea typeface="宋体"/>
                </a:rPr>
                <a:t>36</a:t>
              </a:r>
              <a:endParaRPr lang="en-US" sz="800" dirty="0" smtClean="0">
                <a:solidFill>
                  <a:prstClr val="white"/>
                </a:solidFill>
                <a:latin typeface="Calibri"/>
                <a:ea typeface="+mn-ea"/>
              </a:endParaRPr>
            </a:p>
            <a:p>
              <a:pPr defTabSz="457200" fontAlgn="auto">
                <a:spcBef>
                  <a:spcPts val="0"/>
                </a:spcBef>
                <a:spcAft>
                  <a:spcPts val="0"/>
                </a:spcAft>
              </a:pPr>
              <a:r>
                <a:rPr lang="en-US" sz="800" dirty="0" smtClean="0">
                  <a:solidFill>
                    <a:prstClr val="white"/>
                  </a:solidFill>
                  <a:latin typeface="Calibri"/>
                  <a:ea typeface="+mn-ea"/>
                </a:rPr>
                <a:t>B:</a:t>
              </a:r>
              <a:r>
                <a:rPr lang="en-US" altLang="zh-CN" sz="800" dirty="0" smtClean="0">
                  <a:solidFill>
                    <a:prstClr val="white"/>
                  </a:solidFill>
                  <a:latin typeface="Calibri"/>
                  <a:ea typeface="宋体"/>
                </a:rPr>
                <a:t>238</a:t>
              </a:r>
              <a:endParaRPr lang="en-US" sz="800" dirty="0">
                <a:solidFill>
                  <a:prstClr val="white"/>
                </a:solidFill>
                <a:latin typeface="Calibri"/>
                <a:ea typeface="+mn-ea"/>
              </a:endParaRPr>
            </a:p>
          </p:txBody>
        </p:sp>
      </p:grpSp>
      <p:grpSp>
        <p:nvGrpSpPr>
          <p:cNvPr id="48" name="Group 47"/>
          <p:cNvGrpSpPr/>
          <p:nvPr userDrawn="1"/>
        </p:nvGrpSpPr>
        <p:grpSpPr>
          <a:xfrm>
            <a:off x="-1081337" y="1371655"/>
            <a:ext cx="646288" cy="646288"/>
            <a:chOff x="-1138755" y="0"/>
            <a:chExt cx="646288" cy="646288"/>
          </a:xfrm>
        </p:grpSpPr>
        <p:sp>
          <p:nvSpPr>
            <p:cNvPr id="49" name="Rectangle 48"/>
            <p:cNvSpPr/>
            <p:nvPr userDrawn="1"/>
          </p:nvSpPr>
          <p:spPr>
            <a:xfrm>
              <a:off x="-1138755" y="0"/>
              <a:ext cx="646288" cy="646288"/>
            </a:xfrm>
            <a:prstGeom prst="rect">
              <a:avLst/>
            </a:prstGeom>
            <a:solidFill>
              <a:srgbClr val="25C1F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auto">
                <a:spcBef>
                  <a:spcPts val="0"/>
                </a:spcBef>
                <a:spcAft>
                  <a:spcPts val="0"/>
                </a:spcAft>
              </a:pPr>
              <a:endParaRPr lang="en-US" sz="800">
                <a:solidFill>
                  <a:prstClr val="white"/>
                </a:solidFill>
              </a:endParaRPr>
            </a:p>
          </p:txBody>
        </p:sp>
        <p:sp>
          <p:nvSpPr>
            <p:cNvPr id="50" name="TextBox 49"/>
            <p:cNvSpPr txBox="1"/>
            <p:nvPr userDrawn="1"/>
          </p:nvSpPr>
          <p:spPr>
            <a:xfrm>
              <a:off x="-1138755" y="0"/>
              <a:ext cx="466794" cy="461665"/>
            </a:xfrm>
            <a:prstGeom prst="rect">
              <a:avLst/>
            </a:prstGeom>
            <a:noFill/>
          </p:spPr>
          <p:txBody>
            <a:bodyPr wrap="none" rtlCol="0">
              <a:spAutoFit/>
            </a:bodyPr>
            <a:lstStyle/>
            <a:p>
              <a:pPr defTabSz="457200" fontAlgn="auto">
                <a:spcBef>
                  <a:spcPts val="0"/>
                </a:spcBef>
                <a:spcAft>
                  <a:spcPts val="0"/>
                </a:spcAft>
              </a:pPr>
              <a:r>
                <a:rPr lang="en-US" sz="800" dirty="0" smtClean="0">
                  <a:solidFill>
                    <a:prstClr val="black"/>
                  </a:solidFill>
                  <a:latin typeface="Calibri"/>
                  <a:ea typeface="+mn-ea"/>
                </a:rPr>
                <a:t>R:</a:t>
              </a:r>
              <a:r>
                <a:rPr lang="en-US" altLang="zh-CN" sz="800" dirty="0" smtClean="0">
                  <a:solidFill>
                    <a:prstClr val="black"/>
                  </a:solidFill>
                  <a:latin typeface="Calibri"/>
                  <a:ea typeface="宋体"/>
                </a:rPr>
                <a:t>35</a:t>
              </a:r>
              <a:endParaRPr lang="en-US" sz="800" dirty="0" smtClean="0">
                <a:solidFill>
                  <a:prstClr val="black"/>
                </a:solidFill>
                <a:latin typeface="Calibri"/>
                <a:ea typeface="+mn-ea"/>
              </a:endParaRPr>
            </a:p>
            <a:p>
              <a:pPr defTabSz="457200" fontAlgn="auto">
                <a:spcBef>
                  <a:spcPts val="0"/>
                </a:spcBef>
                <a:spcAft>
                  <a:spcPts val="0"/>
                </a:spcAft>
              </a:pPr>
              <a:r>
                <a:rPr lang="en-US" sz="800" dirty="0" smtClean="0">
                  <a:solidFill>
                    <a:prstClr val="black"/>
                  </a:solidFill>
                  <a:latin typeface="Calibri"/>
                  <a:ea typeface="+mn-ea"/>
                </a:rPr>
                <a:t>G:2</a:t>
              </a:r>
              <a:r>
                <a:rPr lang="en-US" altLang="zh-CN" sz="800" dirty="0" smtClean="0">
                  <a:solidFill>
                    <a:prstClr val="black"/>
                  </a:solidFill>
                  <a:latin typeface="Calibri"/>
                  <a:ea typeface="宋体"/>
                </a:rPr>
                <a:t>04</a:t>
              </a:r>
              <a:endParaRPr lang="en-US" sz="800" dirty="0" smtClean="0">
                <a:solidFill>
                  <a:prstClr val="black"/>
                </a:solidFill>
                <a:latin typeface="Calibri"/>
                <a:ea typeface="+mn-ea"/>
              </a:endParaRPr>
            </a:p>
            <a:p>
              <a:pPr defTabSz="457200" fontAlgn="auto">
                <a:spcBef>
                  <a:spcPts val="0"/>
                </a:spcBef>
                <a:spcAft>
                  <a:spcPts val="0"/>
                </a:spcAft>
              </a:pPr>
              <a:r>
                <a:rPr lang="en-US" sz="800" dirty="0" smtClean="0">
                  <a:solidFill>
                    <a:prstClr val="black"/>
                  </a:solidFill>
                  <a:latin typeface="Calibri"/>
                  <a:ea typeface="+mn-ea"/>
                </a:rPr>
                <a:t>B:2</a:t>
              </a:r>
              <a:r>
                <a:rPr lang="en-US" altLang="zh-CN" sz="800" dirty="0" smtClean="0">
                  <a:solidFill>
                    <a:prstClr val="black"/>
                  </a:solidFill>
                  <a:latin typeface="Calibri"/>
                  <a:ea typeface="宋体"/>
                </a:rPr>
                <a:t>52</a:t>
              </a:r>
              <a:endParaRPr lang="en-US" sz="800" dirty="0">
                <a:solidFill>
                  <a:prstClr val="black"/>
                </a:solidFill>
                <a:latin typeface="Calibri"/>
                <a:ea typeface="+mn-ea"/>
              </a:endParaRPr>
            </a:p>
          </p:txBody>
        </p:sp>
      </p:grpSp>
      <p:grpSp>
        <p:nvGrpSpPr>
          <p:cNvPr id="51" name="Group 50"/>
          <p:cNvGrpSpPr/>
          <p:nvPr userDrawn="1"/>
        </p:nvGrpSpPr>
        <p:grpSpPr>
          <a:xfrm>
            <a:off x="-1081337" y="2084092"/>
            <a:ext cx="646288" cy="646288"/>
            <a:chOff x="-1138755" y="0"/>
            <a:chExt cx="646288" cy="646288"/>
          </a:xfrm>
        </p:grpSpPr>
        <p:sp>
          <p:nvSpPr>
            <p:cNvPr id="52" name="Rectangle 51"/>
            <p:cNvSpPr/>
            <p:nvPr userDrawn="1"/>
          </p:nvSpPr>
          <p:spPr>
            <a:xfrm>
              <a:off x="-1138755" y="0"/>
              <a:ext cx="646288" cy="646288"/>
            </a:xfrm>
            <a:prstGeom prst="rect">
              <a:avLst/>
            </a:prstGeom>
            <a:solidFill>
              <a:srgbClr val="24BEB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auto">
                <a:spcBef>
                  <a:spcPts val="0"/>
                </a:spcBef>
                <a:spcAft>
                  <a:spcPts val="0"/>
                </a:spcAft>
              </a:pPr>
              <a:endParaRPr lang="en-US" sz="800">
                <a:solidFill>
                  <a:prstClr val="white"/>
                </a:solidFill>
              </a:endParaRPr>
            </a:p>
          </p:txBody>
        </p:sp>
        <p:sp>
          <p:nvSpPr>
            <p:cNvPr id="53" name="TextBox 52"/>
            <p:cNvSpPr txBox="1"/>
            <p:nvPr userDrawn="1"/>
          </p:nvSpPr>
          <p:spPr>
            <a:xfrm>
              <a:off x="-1138755" y="0"/>
              <a:ext cx="466794" cy="461665"/>
            </a:xfrm>
            <a:prstGeom prst="rect">
              <a:avLst/>
            </a:prstGeom>
            <a:noFill/>
          </p:spPr>
          <p:txBody>
            <a:bodyPr wrap="none" rtlCol="0">
              <a:spAutoFit/>
            </a:bodyPr>
            <a:lstStyle/>
            <a:p>
              <a:pPr defTabSz="457200" fontAlgn="auto">
                <a:spcBef>
                  <a:spcPts val="0"/>
                </a:spcBef>
                <a:spcAft>
                  <a:spcPts val="0"/>
                </a:spcAft>
              </a:pPr>
              <a:r>
                <a:rPr lang="en-US" sz="800" dirty="0" smtClean="0">
                  <a:solidFill>
                    <a:prstClr val="white"/>
                  </a:solidFill>
                  <a:latin typeface="Calibri"/>
                  <a:ea typeface="+mn-ea"/>
                </a:rPr>
                <a:t>R:</a:t>
              </a:r>
              <a:r>
                <a:rPr lang="en-US" altLang="zh-CN" sz="800" dirty="0" smtClean="0">
                  <a:solidFill>
                    <a:prstClr val="white"/>
                  </a:solidFill>
                  <a:latin typeface="Calibri"/>
                  <a:ea typeface="宋体"/>
                </a:rPr>
                <a:t>33</a:t>
              </a:r>
              <a:endParaRPr lang="en-US" sz="800" dirty="0" smtClean="0">
                <a:solidFill>
                  <a:prstClr val="white"/>
                </a:solidFill>
                <a:latin typeface="Calibri"/>
                <a:ea typeface="+mn-ea"/>
              </a:endParaRPr>
            </a:p>
            <a:p>
              <a:pPr defTabSz="457200" fontAlgn="auto">
                <a:spcBef>
                  <a:spcPts val="0"/>
                </a:spcBef>
                <a:spcAft>
                  <a:spcPts val="0"/>
                </a:spcAft>
              </a:pPr>
              <a:r>
                <a:rPr lang="en-US" sz="800" dirty="0" smtClean="0">
                  <a:solidFill>
                    <a:prstClr val="white"/>
                  </a:solidFill>
                  <a:latin typeface="Calibri"/>
                  <a:ea typeface="+mn-ea"/>
                </a:rPr>
                <a:t>G:</a:t>
              </a:r>
              <a:r>
                <a:rPr lang="en-US" altLang="zh-CN" sz="800" dirty="0" smtClean="0">
                  <a:solidFill>
                    <a:prstClr val="white"/>
                  </a:solidFill>
                  <a:latin typeface="Calibri"/>
                  <a:ea typeface="宋体"/>
                </a:rPr>
                <a:t>200</a:t>
              </a:r>
              <a:endParaRPr lang="en-US" sz="800" dirty="0" smtClean="0">
                <a:solidFill>
                  <a:prstClr val="white"/>
                </a:solidFill>
                <a:latin typeface="Calibri"/>
                <a:ea typeface="+mn-ea"/>
              </a:endParaRPr>
            </a:p>
            <a:p>
              <a:pPr defTabSz="457200" fontAlgn="auto">
                <a:spcBef>
                  <a:spcPts val="0"/>
                </a:spcBef>
                <a:spcAft>
                  <a:spcPts val="0"/>
                </a:spcAft>
              </a:pPr>
              <a:r>
                <a:rPr lang="en-US" sz="800" dirty="0" smtClean="0">
                  <a:solidFill>
                    <a:prstClr val="white"/>
                  </a:solidFill>
                  <a:latin typeface="Calibri"/>
                  <a:ea typeface="+mn-ea"/>
                </a:rPr>
                <a:t>B:</a:t>
              </a:r>
              <a:r>
                <a:rPr lang="en-US" altLang="zh-CN" sz="800" dirty="0" smtClean="0">
                  <a:solidFill>
                    <a:prstClr val="white"/>
                  </a:solidFill>
                  <a:latin typeface="Calibri"/>
                  <a:ea typeface="宋体"/>
                </a:rPr>
                <a:t>200</a:t>
              </a:r>
              <a:endParaRPr lang="en-US" sz="800" dirty="0">
                <a:solidFill>
                  <a:prstClr val="white"/>
                </a:solidFill>
                <a:latin typeface="Calibri"/>
                <a:ea typeface="+mn-ea"/>
              </a:endParaRPr>
            </a:p>
          </p:txBody>
        </p:sp>
      </p:grpSp>
      <p:sp>
        <p:nvSpPr>
          <p:cNvPr id="59" name="TextBox 58"/>
          <p:cNvSpPr txBox="1"/>
          <p:nvPr userDrawn="1"/>
        </p:nvSpPr>
        <p:spPr>
          <a:xfrm>
            <a:off x="-1095448" y="3710098"/>
            <a:ext cx="646288" cy="415498"/>
          </a:xfrm>
          <a:prstGeom prst="rect">
            <a:avLst/>
          </a:prstGeom>
          <a:noFill/>
        </p:spPr>
        <p:txBody>
          <a:bodyPr wrap="square" rtlCol="0">
            <a:spAutoFit/>
          </a:bodyPr>
          <a:lstStyle/>
          <a:p>
            <a:pPr defTabSz="457200" fontAlgn="auto">
              <a:spcBef>
                <a:spcPts val="0"/>
              </a:spcBef>
              <a:spcAft>
                <a:spcPts val="0"/>
              </a:spcAft>
            </a:pPr>
            <a:r>
              <a:rPr lang="zh-CN" altLang="en-US" sz="700" dirty="0" smtClean="0">
                <a:solidFill>
                  <a:prstClr val="white"/>
                </a:solidFill>
                <a:latin typeface="Calibri"/>
                <a:ea typeface="宋体"/>
              </a:rPr>
              <a:t>中文字体：</a:t>
            </a:r>
            <a:endParaRPr lang="en-US" altLang="zh-CN" sz="700" dirty="0" smtClean="0">
              <a:solidFill>
                <a:srgbClr val="1EA19F"/>
              </a:solidFill>
              <a:latin typeface="Calibri"/>
              <a:ea typeface="宋体"/>
            </a:endParaRPr>
          </a:p>
          <a:p>
            <a:pPr defTabSz="457200" fontAlgn="auto">
              <a:spcBef>
                <a:spcPts val="0"/>
              </a:spcBef>
              <a:spcAft>
                <a:spcPts val="0"/>
              </a:spcAft>
              <a:defRPr/>
            </a:pPr>
            <a:r>
              <a:rPr lang="zh-CN" altLang="en-US" sz="1400" dirty="0" smtClean="0">
                <a:solidFill>
                  <a:srgbClr val="FFFFFF"/>
                </a:solidFill>
                <a:latin typeface="Heiti SC Medium"/>
                <a:ea typeface="Heiti SC Medium"/>
                <a:cs typeface="Heiti SC Medium"/>
              </a:rPr>
              <a:t>黑体</a:t>
            </a:r>
            <a:endParaRPr lang="en-US" altLang="zh-CN" sz="1400" dirty="0" smtClean="0">
              <a:solidFill>
                <a:srgbClr val="FFFFFF"/>
              </a:solidFill>
              <a:latin typeface="Heiti SC Medium"/>
              <a:ea typeface="Heiti SC Medium"/>
              <a:cs typeface="Heiti SC Medium"/>
            </a:endParaRPr>
          </a:p>
        </p:txBody>
      </p:sp>
      <p:grpSp>
        <p:nvGrpSpPr>
          <p:cNvPr id="60" name="Group 59"/>
          <p:cNvGrpSpPr/>
          <p:nvPr userDrawn="1"/>
        </p:nvGrpSpPr>
        <p:grpSpPr>
          <a:xfrm>
            <a:off x="-1081337" y="2796527"/>
            <a:ext cx="646288" cy="646288"/>
            <a:chOff x="-1138755" y="0"/>
            <a:chExt cx="646288" cy="646288"/>
          </a:xfrm>
        </p:grpSpPr>
        <p:sp>
          <p:nvSpPr>
            <p:cNvPr id="61" name="Rectangle 60"/>
            <p:cNvSpPr/>
            <p:nvPr userDrawn="1"/>
          </p:nvSpPr>
          <p:spPr>
            <a:xfrm>
              <a:off x="-1138755" y="0"/>
              <a:ext cx="646288" cy="646288"/>
            </a:xfrm>
            <a:prstGeom prst="rect">
              <a:avLst/>
            </a:prstGeom>
            <a:solidFill>
              <a:srgbClr val="9F55F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auto">
                <a:spcBef>
                  <a:spcPts val="0"/>
                </a:spcBef>
                <a:spcAft>
                  <a:spcPts val="0"/>
                </a:spcAft>
              </a:pPr>
              <a:endParaRPr lang="en-US" sz="800">
                <a:solidFill>
                  <a:prstClr val="white"/>
                </a:solidFill>
              </a:endParaRPr>
            </a:p>
          </p:txBody>
        </p:sp>
        <p:sp>
          <p:nvSpPr>
            <p:cNvPr id="62" name="TextBox 61"/>
            <p:cNvSpPr txBox="1"/>
            <p:nvPr userDrawn="1"/>
          </p:nvSpPr>
          <p:spPr>
            <a:xfrm>
              <a:off x="-1138755" y="0"/>
              <a:ext cx="466794" cy="461665"/>
            </a:xfrm>
            <a:prstGeom prst="rect">
              <a:avLst/>
            </a:prstGeom>
            <a:noFill/>
          </p:spPr>
          <p:txBody>
            <a:bodyPr wrap="none" rtlCol="0">
              <a:spAutoFit/>
            </a:bodyPr>
            <a:lstStyle/>
            <a:p>
              <a:pPr defTabSz="457200" fontAlgn="auto">
                <a:spcBef>
                  <a:spcPts val="0"/>
                </a:spcBef>
                <a:spcAft>
                  <a:spcPts val="0"/>
                </a:spcAft>
              </a:pPr>
              <a:r>
                <a:rPr lang="en-US" sz="800" dirty="0" smtClean="0">
                  <a:solidFill>
                    <a:prstClr val="white"/>
                  </a:solidFill>
                  <a:latin typeface="Calibri"/>
                  <a:ea typeface="+mn-ea"/>
                </a:rPr>
                <a:t>R:</a:t>
              </a:r>
              <a:r>
                <a:rPr lang="zh-CN" altLang="zh-CN" sz="800" dirty="0" smtClean="0">
                  <a:solidFill>
                    <a:prstClr val="white"/>
                  </a:solidFill>
                  <a:latin typeface="Calibri"/>
                  <a:ea typeface="宋体"/>
                </a:rPr>
                <a:t>1</a:t>
              </a:r>
              <a:r>
                <a:rPr lang="en-US" altLang="zh-CN" sz="800" dirty="0" smtClean="0">
                  <a:solidFill>
                    <a:prstClr val="white"/>
                  </a:solidFill>
                  <a:latin typeface="Calibri"/>
                  <a:ea typeface="宋体"/>
                </a:rPr>
                <a:t>76</a:t>
              </a:r>
              <a:endParaRPr lang="en-US" sz="800" dirty="0" smtClean="0">
                <a:solidFill>
                  <a:prstClr val="white"/>
                </a:solidFill>
                <a:latin typeface="Calibri"/>
                <a:ea typeface="+mn-ea"/>
              </a:endParaRPr>
            </a:p>
            <a:p>
              <a:pPr defTabSz="457200" fontAlgn="auto">
                <a:spcBef>
                  <a:spcPts val="0"/>
                </a:spcBef>
                <a:spcAft>
                  <a:spcPts val="0"/>
                </a:spcAft>
              </a:pPr>
              <a:r>
                <a:rPr lang="en-US" sz="800" dirty="0" smtClean="0">
                  <a:solidFill>
                    <a:prstClr val="white"/>
                  </a:solidFill>
                  <a:latin typeface="Calibri"/>
                  <a:ea typeface="+mn-ea"/>
                </a:rPr>
                <a:t>G:</a:t>
              </a:r>
              <a:r>
                <a:rPr lang="zh-CN" altLang="zh-CN" sz="800" dirty="0" smtClean="0">
                  <a:solidFill>
                    <a:prstClr val="white"/>
                  </a:solidFill>
                  <a:latin typeface="Calibri"/>
                  <a:ea typeface="宋体"/>
                </a:rPr>
                <a:t>1</a:t>
              </a:r>
              <a:r>
                <a:rPr lang="en-US" altLang="zh-CN" sz="800" dirty="0" smtClean="0">
                  <a:solidFill>
                    <a:prstClr val="white"/>
                  </a:solidFill>
                  <a:latin typeface="Calibri"/>
                  <a:ea typeface="宋体"/>
                </a:rPr>
                <a:t>15</a:t>
              </a:r>
              <a:endParaRPr lang="en-US" sz="800" dirty="0" smtClean="0">
                <a:solidFill>
                  <a:prstClr val="white"/>
                </a:solidFill>
                <a:latin typeface="Calibri"/>
                <a:ea typeface="+mn-ea"/>
              </a:endParaRPr>
            </a:p>
            <a:p>
              <a:pPr defTabSz="457200" fontAlgn="auto">
                <a:spcBef>
                  <a:spcPts val="0"/>
                </a:spcBef>
                <a:spcAft>
                  <a:spcPts val="0"/>
                </a:spcAft>
              </a:pPr>
              <a:r>
                <a:rPr lang="en-US" sz="800" dirty="0" smtClean="0">
                  <a:solidFill>
                    <a:prstClr val="white"/>
                  </a:solidFill>
                  <a:latin typeface="Calibri"/>
                  <a:ea typeface="+mn-ea"/>
                </a:rPr>
                <a:t>B:</a:t>
              </a:r>
              <a:r>
                <a:rPr lang="zh-CN" altLang="zh-CN" sz="800" dirty="0" smtClean="0">
                  <a:solidFill>
                    <a:prstClr val="white"/>
                  </a:solidFill>
                  <a:latin typeface="Calibri"/>
                  <a:ea typeface="宋体"/>
                </a:rPr>
                <a:t>2</a:t>
              </a:r>
              <a:r>
                <a:rPr lang="en-US" altLang="zh-CN" sz="800" dirty="0" smtClean="0">
                  <a:solidFill>
                    <a:prstClr val="white"/>
                  </a:solidFill>
                  <a:latin typeface="Calibri"/>
                  <a:ea typeface="宋体"/>
                </a:rPr>
                <a:t>52</a:t>
              </a:r>
              <a:endParaRPr lang="en-US" sz="800" dirty="0">
                <a:solidFill>
                  <a:prstClr val="white"/>
                </a:solidFill>
                <a:latin typeface="Calibri"/>
                <a:ea typeface="+mn-ea"/>
              </a:endParaRPr>
            </a:p>
          </p:txBody>
        </p:sp>
      </p:grpSp>
      <p:sp>
        <p:nvSpPr>
          <p:cNvPr id="63" name="Rectangle 62"/>
          <p:cNvSpPr/>
          <p:nvPr userDrawn="1"/>
        </p:nvSpPr>
        <p:spPr>
          <a:xfrm>
            <a:off x="-1095448" y="4158940"/>
            <a:ext cx="770893" cy="446276"/>
          </a:xfrm>
          <a:prstGeom prst="rect">
            <a:avLst/>
          </a:prstGeom>
        </p:spPr>
        <p:txBody>
          <a:bodyPr wrap="square">
            <a:spAutoFit/>
          </a:bodyPr>
          <a:lstStyle/>
          <a:p>
            <a:pPr defTabSz="457200" fontAlgn="auto">
              <a:spcBef>
                <a:spcPts val="0"/>
              </a:spcBef>
              <a:spcAft>
                <a:spcPts val="0"/>
              </a:spcAft>
              <a:defRPr/>
            </a:pPr>
            <a:r>
              <a:rPr lang="zh-CN" altLang="en-US" sz="700" dirty="0" smtClean="0">
                <a:solidFill>
                  <a:prstClr val="white"/>
                </a:solidFill>
                <a:latin typeface="Calibri"/>
                <a:ea typeface="宋体"/>
              </a:rPr>
              <a:t>英文字体：</a:t>
            </a:r>
            <a:endParaRPr lang="en-US" altLang="zh-CN" sz="700" b="1" dirty="0" smtClean="0">
              <a:solidFill>
                <a:srgbClr val="FFFFFF"/>
              </a:solidFill>
              <a:latin typeface="Arial"/>
              <a:ea typeface="宋体"/>
              <a:cs typeface="Arial"/>
            </a:endParaRPr>
          </a:p>
          <a:p>
            <a:pPr defTabSz="457200" fontAlgn="auto">
              <a:spcBef>
                <a:spcPts val="0"/>
              </a:spcBef>
              <a:spcAft>
                <a:spcPts val="0"/>
              </a:spcAft>
            </a:pPr>
            <a:r>
              <a:rPr lang="en-US" altLang="zh-CN" sz="1600" b="1" dirty="0" smtClean="0">
                <a:solidFill>
                  <a:srgbClr val="FFFFFF"/>
                </a:solidFill>
                <a:latin typeface="Arial"/>
                <a:ea typeface="宋体"/>
                <a:cs typeface="Arial"/>
              </a:rPr>
              <a:t>Arial</a:t>
            </a:r>
          </a:p>
        </p:txBody>
      </p:sp>
      <p:grpSp>
        <p:nvGrpSpPr>
          <p:cNvPr id="76" name="Group 75"/>
          <p:cNvGrpSpPr/>
          <p:nvPr userDrawn="1"/>
        </p:nvGrpSpPr>
        <p:grpSpPr>
          <a:xfrm>
            <a:off x="-201085" y="208515"/>
            <a:ext cx="136829" cy="4388332"/>
            <a:chOff x="-279703" y="208515"/>
            <a:chExt cx="243417" cy="4388332"/>
          </a:xfrm>
        </p:grpSpPr>
        <p:cxnSp>
          <p:nvCxnSpPr>
            <p:cNvPr id="77" name="Straight Connector 76"/>
            <p:cNvCxnSpPr/>
            <p:nvPr userDrawn="1"/>
          </p:nvCxnSpPr>
          <p:spPr>
            <a:xfrm flipH="1">
              <a:off x="-279703" y="1414714"/>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grpSp>
          <p:nvGrpSpPr>
            <p:cNvPr id="78" name="Group 77"/>
            <p:cNvGrpSpPr/>
            <p:nvPr userDrawn="1"/>
          </p:nvGrpSpPr>
          <p:grpSpPr>
            <a:xfrm>
              <a:off x="-279703" y="4254803"/>
              <a:ext cx="243417" cy="342044"/>
              <a:chOff x="-243418" y="1063625"/>
              <a:chExt cx="243417" cy="342044"/>
            </a:xfrm>
          </p:grpSpPr>
          <p:cxnSp>
            <p:nvCxnSpPr>
              <p:cNvPr id="82" name="Straight Connector 81"/>
              <p:cNvCxnSpPr/>
              <p:nvPr userDrawn="1"/>
            </p:nvCxnSpPr>
            <p:spPr>
              <a:xfrm flipH="1">
                <a:off x="-243418" y="1405669"/>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83" name="Straight Connector 82"/>
              <p:cNvCxnSpPr/>
              <p:nvPr userDrawn="1"/>
            </p:nvCxnSpPr>
            <p:spPr>
              <a:xfrm flipH="1">
                <a:off x="-243418" y="1063625"/>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grpSp>
        <p:grpSp>
          <p:nvGrpSpPr>
            <p:cNvPr id="79" name="Group 78"/>
            <p:cNvGrpSpPr/>
            <p:nvPr userDrawn="1"/>
          </p:nvGrpSpPr>
          <p:grpSpPr>
            <a:xfrm>
              <a:off x="-279703" y="208515"/>
              <a:ext cx="243417" cy="864155"/>
              <a:chOff x="-243418" y="1063625"/>
              <a:chExt cx="243417" cy="864155"/>
            </a:xfrm>
          </p:grpSpPr>
          <p:cxnSp>
            <p:nvCxnSpPr>
              <p:cNvPr id="80" name="Straight Connector 79"/>
              <p:cNvCxnSpPr/>
              <p:nvPr userDrawn="1"/>
            </p:nvCxnSpPr>
            <p:spPr>
              <a:xfrm flipH="1">
                <a:off x="-243418" y="1927780"/>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81" name="Straight Connector 80"/>
              <p:cNvCxnSpPr/>
              <p:nvPr userDrawn="1"/>
            </p:nvCxnSpPr>
            <p:spPr>
              <a:xfrm flipH="1">
                <a:off x="-243418" y="1063625"/>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grpSp>
        <p:cxnSp>
          <p:nvCxnSpPr>
            <p:cNvPr id="94" name="Straight Connector 93"/>
            <p:cNvCxnSpPr/>
            <p:nvPr userDrawn="1"/>
          </p:nvCxnSpPr>
          <p:spPr>
            <a:xfrm flipH="1">
              <a:off x="-279703" y="550559"/>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grpSp>
      <p:grpSp>
        <p:nvGrpSpPr>
          <p:cNvPr id="96" name="Group 95"/>
          <p:cNvGrpSpPr/>
          <p:nvPr userDrawn="1"/>
        </p:nvGrpSpPr>
        <p:grpSpPr>
          <a:xfrm>
            <a:off x="9196915" y="208515"/>
            <a:ext cx="136829" cy="4388332"/>
            <a:chOff x="-279703" y="208515"/>
            <a:chExt cx="243417" cy="4388332"/>
          </a:xfrm>
        </p:grpSpPr>
        <p:cxnSp>
          <p:nvCxnSpPr>
            <p:cNvPr id="97" name="Straight Connector 96"/>
            <p:cNvCxnSpPr/>
            <p:nvPr userDrawn="1"/>
          </p:nvCxnSpPr>
          <p:spPr>
            <a:xfrm flipH="1">
              <a:off x="-279703" y="1414714"/>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grpSp>
          <p:nvGrpSpPr>
            <p:cNvPr id="98" name="Group 97"/>
            <p:cNvGrpSpPr/>
            <p:nvPr userDrawn="1"/>
          </p:nvGrpSpPr>
          <p:grpSpPr>
            <a:xfrm>
              <a:off x="-279703" y="4254803"/>
              <a:ext cx="243417" cy="342044"/>
              <a:chOff x="-243418" y="1063625"/>
              <a:chExt cx="243417" cy="342044"/>
            </a:xfrm>
          </p:grpSpPr>
          <p:cxnSp>
            <p:nvCxnSpPr>
              <p:cNvPr id="103" name="Straight Connector 102"/>
              <p:cNvCxnSpPr/>
              <p:nvPr userDrawn="1"/>
            </p:nvCxnSpPr>
            <p:spPr>
              <a:xfrm flipH="1">
                <a:off x="-243418" y="1405669"/>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104" name="Straight Connector 103"/>
              <p:cNvCxnSpPr/>
              <p:nvPr userDrawn="1"/>
            </p:nvCxnSpPr>
            <p:spPr>
              <a:xfrm flipH="1">
                <a:off x="-243418" y="1063625"/>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grpSp>
        <p:grpSp>
          <p:nvGrpSpPr>
            <p:cNvPr id="99" name="Group 98"/>
            <p:cNvGrpSpPr/>
            <p:nvPr userDrawn="1"/>
          </p:nvGrpSpPr>
          <p:grpSpPr>
            <a:xfrm>
              <a:off x="-279703" y="208515"/>
              <a:ext cx="243417" cy="864155"/>
              <a:chOff x="-243418" y="1063625"/>
              <a:chExt cx="243417" cy="864155"/>
            </a:xfrm>
          </p:grpSpPr>
          <p:cxnSp>
            <p:nvCxnSpPr>
              <p:cNvPr id="101" name="Straight Connector 100"/>
              <p:cNvCxnSpPr/>
              <p:nvPr userDrawn="1"/>
            </p:nvCxnSpPr>
            <p:spPr>
              <a:xfrm flipH="1">
                <a:off x="-243418" y="1927780"/>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102" name="Straight Connector 101"/>
              <p:cNvCxnSpPr/>
              <p:nvPr userDrawn="1"/>
            </p:nvCxnSpPr>
            <p:spPr>
              <a:xfrm flipH="1">
                <a:off x="-243418" y="1063625"/>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grpSp>
        <p:cxnSp>
          <p:nvCxnSpPr>
            <p:cNvPr id="100" name="Straight Connector 99"/>
            <p:cNvCxnSpPr/>
            <p:nvPr userDrawn="1"/>
          </p:nvCxnSpPr>
          <p:spPr>
            <a:xfrm flipH="1">
              <a:off x="-279703" y="550559"/>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grpSp>
      <p:sp>
        <p:nvSpPr>
          <p:cNvPr id="54" name="Rectangle 2"/>
          <p:cNvSpPr>
            <a:spLocks noGrp="1" noChangeArrowheads="1"/>
          </p:cNvSpPr>
          <p:nvPr>
            <p:ph type="title"/>
          </p:nvPr>
        </p:nvSpPr>
        <p:spPr bwMode="auto">
          <a:xfrm>
            <a:off x="453872" y="222365"/>
            <a:ext cx="8396441" cy="52571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it-IT" dirty="0"/>
              <a:t>Click </a:t>
            </a:r>
            <a:r>
              <a:rPr lang="it-IT" dirty="0" err="1"/>
              <a:t>to</a:t>
            </a:r>
            <a:r>
              <a:rPr lang="it-IT" dirty="0"/>
              <a:t> </a:t>
            </a:r>
            <a:r>
              <a:rPr lang="it-IT" dirty="0" err="1"/>
              <a:t>edit</a:t>
            </a:r>
            <a:r>
              <a:rPr lang="it-IT" dirty="0"/>
              <a:t> Master </a:t>
            </a:r>
            <a:r>
              <a:rPr lang="it-IT" dirty="0" err="1"/>
              <a:t>title</a:t>
            </a:r>
            <a:r>
              <a:rPr lang="it-IT" dirty="0"/>
              <a:t> style</a:t>
            </a:r>
            <a:endParaRPr lang="en-US" dirty="0"/>
          </a:p>
        </p:txBody>
      </p:sp>
      <p:sp>
        <p:nvSpPr>
          <p:cNvPr id="56" name="Rectangle 3"/>
          <p:cNvSpPr>
            <a:spLocks noGrp="1" noChangeArrowheads="1"/>
          </p:cNvSpPr>
          <p:nvPr>
            <p:ph type="body" idx="1"/>
          </p:nvPr>
        </p:nvSpPr>
        <p:spPr bwMode="auto">
          <a:xfrm>
            <a:off x="453872" y="1082837"/>
            <a:ext cx="8396441" cy="3668551"/>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it-IT" dirty="0"/>
              <a:t>Click </a:t>
            </a:r>
            <a:r>
              <a:rPr lang="it-IT" dirty="0" err="1"/>
              <a:t>to</a:t>
            </a:r>
            <a:r>
              <a:rPr lang="it-IT" dirty="0"/>
              <a:t> </a:t>
            </a:r>
            <a:r>
              <a:rPr lang="it-IT" dirty="0" err="1"/>
              <a:t>edit</a:t>
            </a:r>
            <a:r>
              <a:rPr lang="it-IT" dirty="0"/>
              <a:t> Master text </a:t>
            </a:r>
            <a:r>
              <a:rPr lang="it-IT" dirty="0" err="1"/>
              <a:t>styles</a:t>
            </a:r>
            <a:endParaRPr lang="it-IT" dirty="0"/>
          </a:p>
          <a:p>
            <a:pPr lvl="1"/>
            <a:r>
              <a:rPr lang="it-IT" dirty="0" err="1"/>
              <a:t>Second</a:t>
            </a:r>
            <a:r>
              <a:rPr lang="it-IT" dirty="0"/>
              <a:t> </a:t>
            </a:r>
            <a:r>
              <a:rPr lang="it-IT" dirty="0" err="1"/>
              <a:t>level</a:t>
            </a:r>
            <a:endParaRPr lang="it-IT" dirty="0"/>
          </a:p>
          <a:p>
            <a:pPr lvl="2"/>
            <a:r>
              <a:rPr lang="it-IT" dirty="0" err="1"/>
              <a:t>Third</a:t>
            </a:r>
            <a:r>
              <a:rPr lang="it-IT" dirty="0"/>
              <a:t> </a:t>
            </a:r>
            <a:r>
              <a:rPr lang="it-IT" dirty="0" err="1"/>
              <a:t>level</a:t>
            </a:r>
            <a:endParaRPr lang="it-IT" dirty="0"/>
          </a:p>
          <a:p>
            <a:pPr lvl="3"/>
            <a:r>
              <a:rPr lang="it-IT" dirty="0" err="1"/>
              <a:t>Fourth</a:t>
            </a:r>
            <a:r>
              <a:rPr lang="it-IT" dirty="0"/>
              <a:t> </a:t>
            </a:r>
            <a:r>
              <a:rPr lang="it-IT" dirty="0" err="1"/>
              <a:t>level</a:t>
            </a:r>
            <a:endParaRPr lang="it-IT" dirty="0"/>
          </a:p>
          <a:p>
            <a:pPr lvl="4"/>
            <a:r>
              <a:rPr lang="it-IT" dirty="0" err="1"/>
              <a:t>Fifth</a:t>
            </a:r>
            <a:r>
              <a:rPr lang="it-IT" dirty="0"/>
              <a:t> </a:t>
            </a:r>
            <a:r>
              <a:rPr lang="it-IT" dirty="0" err="1"/>
              <a:t>level</a:t>
            </a:r>
            <a:endParaRPr lang="en-US" dirty="0"/>
          </a:p>
        </p:txBody>
      </p:sp>
      <p:sp>
        <p:nvSpPr>
          <p:cNvPr id="66" name="Text Box 5"/>
          <p:cNvSpPr txBox="1">
            <a:spLocks noChangeArrowheads="1"/>
          </p:cNvSpPr>
          <p:nvPr userDrawn="1"/>
        </p:nvSpPr>
        <p:spPr bwMode="auto">
          <a:xfrm>
            <a:off x="453872" y="4926457"/>
            <a:ext cx="230187" cy="1231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nchor="ctr">
            <a:spAutoFit/>
          </a:bodyPr>
          <a:lstStyle>
            <a:lvl1pPr eaLnBrk="0" hangingPunct="0">
              <a:defRPr kumimoji="1" sz="2400">
                <a:solidFill>
                  <a:schemeClr val="tx1"/>
                </a:solidFill>
                <a:latin typeface="宋体" charset="0"/>
                <a:ea typeface="宋体" charset="0"/>
                <a:cs typeface="宋体" charset="0"/>
              </a:defRPr>
            </a:lvl1pPr>
            <a:lvl2pPr marL="742950" indent="-285750" eaLnBrk="0" hangingPunct="0">
              <a:defRPr kumimoji="1" sz="2400">
                <a:solidFill>
                  <a:schemeClr val="tx1"/>
                </a:solidFill>
                <a:latin typeface="宋体" charset="0"/>
                <a:ea typeface="宋体" charset="0"/>
              </a:defRPr>
            </a:lvl2pPr>
            <a:lvl3pPr marL="1143000" indent="-228600" eaLnBrk="0" hangingPunct="0">
              <a:defRPr kumimoji="1" sz="2400">
                <a:solidFill>
                  <a:schemeClr val="tx1"/>
                </a:solidFill>
                <a:latin typeface="宋体" charset="0"/>
                <a:ea typeface="宋体" charset="0"/>
              </a:defRPr>
            </a:lvl3pPr>
            <a:lvl4pPr marL="1600200" indent="-228600" eaLnBrk="0" hangingPunct="0">
              <a:defRPr kumimoji="1" sz="2400">
                <a:solidFill>
                  <a:schemeClr val="tx1"/>
                </a:solidFill>
                <a:latin typeface="宋体" charset="0"/>
                <a:ea typeface="宋体" charset="0"/>
              </a:defRPr>
            </a:lvl4pPr>
            <a:lvl5pPr marL="2057400" indent="-228600" eaLnBrk="0" hangingPunct="0">
              <a:defRPr kumimoji="1" sz="2400">
                <a:solidFill>
                  <a:schemeClr val="tx1"/>
                </a:solidFill>
                <a:latin typeface="宋体" charset="0"/>
                <a:ea typeface="宋体" charset="0"/>
              </a:defRPr>
            </a:lvl5pPr>
            <a:lvl6pPr marL="2514600" indent="-228600" eaLnBrk="0" fontAlgn="base" hangingPunct="0">
              <a:spcBef>
                <a:spcPct val="0"/>
              </a:spcBef>
              <a:spcAft>
                <a:spcPct val="0"/>
              </a:spcAft>
              <a:defRPr kumimoji="1" sz="2400">
                <a:solidFill>
                  <a:schemeClr val="tx1"/>
                </a:solidFill>
                <a:latin typeface="宋体" charset="0"/>
                <a:ea typeface="宋体" charset="0"/>
              </a:defRPr>
            </a:lvl6pPr>
            <a:lvl7pPr marL="2971800" indent="-228600" eaLnBrk="0" fontAlgn="base" hangingPunct="0">
              <a:spcBef>
                <a:spcPct val="0"/>
              </a:spcBef>
              <a:spcAft>
                <a:spcPct val="0"/>
              </a:spcAft>
              <a:defRPr kumimoji="1" sz="2400">
                <a:solidFill>
                  <a:schemeClr val="tx1"/>
                </a:solidFill>
                <a:latin typeface="宋体" charset="0"/>
                <a:ea typeface="宋体" charset="0"/>
              </a:defRPr>
            </a:lvl7pPr>
            <a:lvl8pPr marL="3429000" indent="-228600" eaLnBrk="0" fontAlgn="base" hangingPunct="0">
              <a:spcBef>
                <a:spcPct val="0"/>
              </a:spcBef>
              <a:spcAft>
                <a:spcPct val="0"/>
              </a:spcAft>
              <a:defRPr kumimoji="1" sz="2400">
                <a:solidFill>
                  <a:schemeClr val="tx1"/>
                </a:solidFill>
                <a:latin typeface="宋体" charset="0"/>
                <a:ea typeface="宋体" charset="0"/>
              </a:defRPr>
            </a:lvl8pPr>
            <a:lvl9pPr marL="3886200" indent="-228600" eaLnBrk="0" fontAlgn="base" hangingPunct="0">
              <a:spcBef>
                <a:spcPct val="0"/>
              </a:spcBef>
              <a:spcAft>
                <a:spcPct val="0"/>
              </a:spcAft>
              <a:defRPr kumimoji="1" sz="2400">
                <a:solidFill>
                  <a:schemeClr val="tx1"/>
                </a:solidFill>
                <a:latin typeface="宋体" charset="0"/>
                <a:ea typeface="宋体" charset="0"/>
              </a:defRPr>
            </a:lvl9pPr>
          </a:lstStyle>
          <a:p>
            <a:pPr defTabSz="457200" fontAlgn="auto">
              <a:spcBef>
                <a:spcPct val="50000"/>
              </a:spcBef>
              <a:spcAft>
                <a:spcPts val="0"/>
              </a:spcAft>
              <a:defRPr/>
            </a:pPr>
            <a:fld id="{046AD7C7-DE3F-5E43-A3A8-CA80750AE375}" type="slidenum">
              <a:rPr kumimoji="0" lang="en-US" altLang="zh-CN" sz="800" smtClean="0">
                <a:solidFill>
                  <a:srgbClr val="1A154C"/>
                </a:solidFill>
                <a:latin typeface="Arial"/>
                <a:cs typeface="Arial"/>
              </a:rPr>
              <a:pPr defTabSz="457200" fontAlgn="auto">
                <a:spcBef>
                  <a:spcPct val="50000"/>
                </a:spcBef>
                <a:spcAft>
                  <a:spcPts val="0"/>
                </a:spcAft>
                <a:defRPr/>
              </a:pPr>
              <a:t>‹#›</a:t>
            </a:fld>
            <a:endParaRPr kumimoji="0" lang="en-US" altLang="zh-CN" sz="800" dirty="0" smtClean="0">
              <a:solidFill>
                <a:srgbClr val="1A154C"/>
              </a:solidFill>
              <a:latin typeface="Arial"/>
              <a:cs typeface="Arial"/>
            </a:endParaRPr>
          </a:p>
        </p:txBody>
      </p:sp>
    </p:spTree>
    <p:extLst>
      <p:ext uri="{BB962C8B-B14F-4D97-AF65-F5344CB8AC3E}">
        <p14:creationId xmlns:p14="http://schemas.microsoft.com/office/powerpoint/2010/main" xmlns="" val="2850886652"/>
      </p:ext>
    </p:extLst>
  </p:cSld>
  <p:clrMap bg1="lt1" tx1="dk1" bg2="lt2" tx2="dk2" accent1="accent1" accent2="accent2" accent3="accent3" accent4="accent4" accent5="accent5" accent6="accent6" hlink="hlink" folHlink="folHlink"/>
  <p:sldLayoutIdLst>
    <p:sldLayoutId id="2147484265" r:id="rId1"/>
    <p:sldLayoutId id="2147484266" r:id="rId2"/>
    <p:sldLayoutId id="2147484267" r:id="rId3"/>
    <p:sldLayoutId id="2147484268" r:id="rId4"/>
    <p:sldLayoutId id="2147484269" r:id="rId5"/>
    <p:sldLayoutId id="2147484270" r:id="rId6"/>
    <p:sldLayoutId id="2147484271" r:id="rId7"/>
    <p:sldLayoutId id="2147484272" r:id="rId8"/>
    <p:sldLayoutId id="2147484273" r:id="rId9"/>
    <p:sldLayoutId id="2147484274" r:id="rId10"/>
    <p:sldLayoutId id="2147484275" r:id="rId11"/>
    <p:sldLayoutId id="2147484276" r:id="rId12"/>
    <p:sldLayoutId id="2147484277" r:id="rId13"/>
    <p:sldLayoutId id="2147484278" r:id="rId14"/>
  </p:sldLayoutIdLst>
  <p:timing>
    <p:tnLst>
      <p:par>
        <p:cTn id="1" dur="indefinite" restart="never" nodeType="tmRoot"/>
      </p:par>
    </p:tnLst>
  </p:timing>
  <p:txStyles>
    <p:titleStyle>
      <a:lvl1pPr algn="l" defTabSz="457200" rtl="0" eaLnBrk="1" latinLnBrk="0" hangingPunct="1">
        <a:spcBef>
          <a:spcPct val="0"/>
        </a:spcBef>
        <a:buNone/>
        <a:defRPr sz="1600" b="1" i="0" kern="1200">
          <a:solidFill>
            <a:schemeClr val="tx1"/>
          </a:solidFill>
          <a:latin typeface="Arial"/>
          <a:ea typeface="+mj-ea"/>
          <a:cs typeface="Arial"/>
        </a:defRPr>
      </a:lvl1pPr>
    </p:titleStyle>
    <p:bodyStyle>
      <a:lvl1pPr marL="0" indent="0" algn="l" defTabSz="457200" rtl="0" eaLnBrk="1" latinLnBrk="0" hangingPunct="1">
        <a:spcBef>
          <a:spcPct val="20000"/>
        </a:spcBef>
        <a:buFont typeface="Arial"/>
        <a:buNone/>
        <a:defRPr sz="1600" b="0" i="0" kern="1200">
          <a:solidFill>
            <a:schemeClr val="tx1"/>
          </a:solidFill>
          <a:latin typeface="Arial"/>
          <a:ea typeface="+mn-ea"/>
          <a:cs typeface="Arial"/>
        </a:defRPr>
      </a:lvl1pPr>
      <a:lvl2pPr marL="457200" indent="0" algn="l" defTabSz="457200" rtl="0" eaLnBrk="1" latinLnBrk="0" hangingPunct="1">
        <a:spcBef>
          <a:spcPct val="20000"/>
        </a:spcBef>
        <a:buFont typeface="Arial"/>
        <a:buNone/>
        <a:defRPr sz="1600" b="0" i="0" kern="1200">
          <a:solidFill>
            <a:schemeClr val="tx1"/>
          </a:solidFill>
          <a:latin typeface="Arial"/>
          <a:ea typeface="+mn-ea"/>
          <a:cs typeface="Arial"/>
        </a:defRPr>
      </a:lvl2pPr>
      <a:lvl3pPr marL="914400" indent="0" algn="l" defTabSz="457200" rtl="0" eaLnBrk="1" latinLnBrk="0" hangingPunct="1">
        <a:spcBef>
          <a:spcPct val="20000"/>
        </a:spcBef>
        <a:buFont typeface="Arial"/>
        <a:buNone/>
        <a:defRPr sz="1600" b="0" i="0" kern="1200">
          <a:solidFill>
            <a:schemeClr val="tx1"/>
          </a:solidFill>
          <a:latin typeface="Arial"/>
          <a:ea typeface="+mn-ea"/>
          <a:cs typeface="Arial"/>
        </a:defRPr>
      </a:lvl3pPr>
      <a:lvl4pPr marL="1371600" indent="0" algn="l" defTabSz="457200" rtl="0" eaLnBrk="1" latinLnBrk="0" hangingPunct="1">
        <a:spcBef>
          <a:spcPct val="20000"/>
        </a:spcBef>
        <a:buFont typeface="Arial"/>
        <a:buNone/>
        <a:defRPr sz="1600" b="0" i="0" kern="1200">
          <a:solidFill>
            <a:schemeClr val="tx1"/>
          </a:solidFill>
          <a:latin typeface="Arial"/>
          <a:ea typeface="+mn-ea"/>
          <a:cs typeface="Arial"/>
        </a:defRPr>
      </a:lvl4pPr>
      <a:lvl5pPr marL="1828800" indent="0" algn="l" defTabSz="457200" rtl="0" eaLnBrk="1" latinLnBrk="0" hangingPunct="1">
        <a:spcBef>
          <a:spcPct val="20000"/>
        </a:spcBef>
        <a:buFont typeface="Arial"/>
        <a:buNone/>
        <a:defRPr sz="1600" b="0" i="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64" name="Group 63"/>
          <p:cNvGrpSpPr/>
          <p:nvPr userDrawn="1"/>
        </p:nvGrpSpPr>
        <p:grpSpPr>
          <a:xfrm>
            <a:off x="453872" y="-222553"/>
            <a:ext cx="8232928" cy="169334"/>
            <a:chOff x="453872" y="-222553"/>
            <a:chExt cx="8232928" cy="186268"/>
          </a:xfrm>
        </p:grpSpPr>
        <p:grpSp>
          <p:nvGrpSpPr>
            <p:cNvPr id="13" name="Group 12"/>
            <p:cNvGrpSpPr/>
            <p:nvPr userDrawn="1"/>
          </p:nvGrpSpPr>
          <p:grpSpPr>
            <a:xfrm>
              <a:off x="3196165" y="-205619"/>
              <a:ext cx="690488" cy="169334"/>
              <a:chOff x="2818189" y="-243417"/>
              <a:chExt cx="690488" cy="243417"/>
            </a:xfrm>
          </p:grpSpPr>
          <p:grpSp>
            <p:nvGrpSpPr>
              <p:cNvPr id="14" name="Group 13"/>
              <p:cNvGrpSpPr/>
              <p:nvPr userDrawn="1"/>
            </p:nvGrpSpPr>
            <p:grpSpPr>
              <a:xfrm rot="5400000">
                <a:off x="2867502" y="-292730"/>
                <a:ext cx="243417" cy="342044"/>
                <a:chOff x="-91018" y="1216025"/>
                <a:chExt cx="243417" cy="342044"/>
              </a:xfrm>
            </p:grpSpPr>
            <p:cxnSp>
              <p:nvCxnSpPr>
                <p:cNvPr id="16" name="Straight Connector 15"/>
                <p:cNvCxnSpPr/>
                <p:nvPr userDrawn="1"/>
              </p:nvCxnSpPr>
              <p:spPr>
                <a:xfrm flipH="1">
                  <a:off x="-91018" y="1558069"/>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flipH="1">
                  <a:off x="-91018" y="1216025"/>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grpSp>
          <p:cxnSp>
            <p:nvCxnSpPr>
              <p:cNvPr id="15" name="Straight Connector 14"/>
              <p:cNvCxnSpPr/>
              <p:nvPr userDrawn="1"/>
            </p:nvCxnSpPr>
            <p:spPr>
              <a:xfrm rot="5400000" flipH="1">
                <a:off x="3386968" y="-121708"/>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grpSp>
        <p:cxnSp>
          <p:nvCxnSpPr>
            <p:cNvPr id="23" name="Straight Connector 22"/>
            <p:cNvCxnSpPr/>
            <p:nvPr userDrawn="1"/>
          </p:nvCxnSpPr>
          <p:spPr>
            <a:xfrm rot="5400000" flipH="1">
              <a:off x="369205" y="-137886"/>
              <a:ext cx="169334"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rot="5400000" flipH="1">
              <a:off x="8602133" y="-137886"/>
              <a:ext cx="169334"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grpSp>
      <p:grpSp>
        <p:nvGrpSpPr>
          <p:cNvPr id="42" name="Group 41"/>
          <p:cNvGrpSpPr/>
          <p:nvPr userDrawn="1"/>
        </p:nvGrpSpPr>
        <p:grpSpPr>
          <a:xfrm>
            <a:off x="-1081337" y="-53219"/>
            <a:ext cx="646288" cy="646288"/>
            <a:chOff x="-1138755" y="0"/>
            <a:chExt cx="646288" cy="646288"/>
          </a:xfrm>
          <a:solidFill>
            <a:srgbClr val="24215F"/>
          </a:solidFill>
        </p:grpSpPr>
        <p:sp>
          <p:nvSpPr>
            <p:cNvPr id="43" name="Rectangle 42"/>
            <p:cNvSpPr/>
            <p:nvPr userDrawn="1"/>
          </p:nvSpPr>
          <p:spPr>
            <a:xfrm>
              <a:off x="-1138755" y="0"/>
              <a:ext cx="646288" cy="646288"/>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auto">
                <a:spcBef>
                  <a:spcPts val="0"/>
                </a:spcBef>
                <a:spcAft>
                  <a:spcPts val="0"/>
                </a:spcAft>
              </a:pPr>
              <a:endParaRPr lang="en-US" sz="800">
                <a:solidFill>
                  <a:prstClr val="white"/>
                </a:solidFill>
              </a:endParaRPr>
            </a:p>
          </p:txBody>
        </p:sp>
        <p:sp>
          <p:nvSpPr>
            <p:cNvPr id="44" name="TextBox 43"/>
            <p:cNvSpPr txBox="1"/>
            <p:nvPr userDrawn="1"/>
          </p:nvSpPr>
          <p:spPr>
            <a:xfrm>
              <a:off x="-1138755" y="0"/>
              <a:ext cx="407083" cy="461665"/>
            </a:xfrm>
            <a:prstGeom prst="rect">
              <a:avLst/>
            </a:prstGeom>
            <a:grpFill/>
          </p:spPr>
          <p:txBody>
            <a:bodyPr wrap="none" rtlCol="0">
              <a:spAutoFit/>
            </a:bodyPr>
            <a:lstStyle/>
            <a:p>
              <a:pPr defTabSz="457200" fontAlgn="auto">
                <a:spcBef>
                  <a:spcPts val="0"/>
                </a:spcBef>
                <a:spcAft>
                  <a:spcPts val="0"/>
                </a:spcAft>
              </a:pPr>
              <a:r>
                <a:rPr lang="en-US" sz="800" dirty="0" smtClean="0">
                  <a:solidFill>
                    <a:prstClr val="white"/>
                  </a:solidFill>
                  <a:latin typeface="Calibri"/>
                </a:rPr>
                <a:t>R:</a:t>
              </a:r>
              <a:r>
                <a:rPr lang="en-US" altLang="zh-CN" sz="800" dirty="0" smtClean="0">
                  <a:solidFill>
                    <a:prstClr val="white"/>
                  </a:solidFill>
                  <a:latin typeface="Calibri"/>
                  <a:ea typeface="宋体"/>
                </a:rPr>
                <a:t>36</a:t>
              </a:r>
              <a:endParaRPr lang="en-US" sz="800" dirty="0" smtClean="0">
                <a:solidFill>
                  <a:prstClr val="white"/>
                </a:solidFill>
                <a:latin typeface="Calibri"/>
              </a:endParaRPr>
            </a:p>
            <a:p>
              <a:pPr defTabSz="457200" fontAlgn="auto">
                <a:spcBef>
                  <a:spcPts val="0"/>
                </a:spcBef>
                <a:spcAft>
                  <a:spcPts val="0"/>
                </a:spcAft>
              </a:pPr>
              <a:r>
                <a:rPr lang="en-US" sz="800" dirty="0" smtClean="0">
                  <a:solidFill>
                    <a:prstClr val="white"/>
                  </a:solidFill>
                  <a:latin typeface="Calibri"/>
                </a:rPr>
                <a:t>G:</a:t>
              </a:r>
              <a:r>
                <a:rPr lang="en-US" altLang="zh-CN" sz="800" dirty="0" smtClean="0">
                  <a:solidFill>
                    <a:prstClr val="white"/>
                  </a:solidFill>
                  <a:latin typeface="Calibri"/>
                  <a:ea typeface="宋体"/>
                </a:rPr>
                <a:t>33</a:t>
              </a:r>
              <a:endParaRPr lang="en-US" sz="800" dirty="0" smtClean="0">
                <a:solidFill>
                  <a:prstClr val="white"/>
                </a:solidFill>
                <a:latin typeface="Calibri"/>
              </a:endParaRPr>
            </a:p>
            <a:p>
              <a:pPr defTabSz="457200" fontAlgn="auto">
                <a:spcBef>
                  <a:spcPts val="0"/>
                </a:spcBef>
                <a:spcAft>
                  <a:spcPts val="0"/>
                </a:spcAft>
              </a:pPr>
              <a:r>
                <a:rPr lang="en-US" sz="800" dirty="0" smtClean="0">
                  <a:solidFill>
                    <a:prstClr val="white"/>
                  </a:solidFill>
                  <a:latin typeface="Calibri"/>
                </a:rPr>
                <a:t>B:</a:t>
              </a:r>
              <a:r>
                <a:rPr lang="en-US" altLang="zh-CN" sz="800" dirty="0" smtClean="0">
                  <a:solidFill>
                    <a:prstClr val="white"/>
                  </a:solidFill>
                  <a:latin typeface="Calibri"/>
                  <a:ea typeface="宋体"/>
                </a:rPr>
                <a:t>9</a:t>
              </a:r>
              <a:r>
                <a:rPr lang="en-US" sz="800" dirty="0" smtClean="0">
                  <a:solidFill>
                    <a:prstClr val="white"/>
                  </a:solidFill>
                  <a:latin typeface="Calibri"/>
                </a:rPr>
                <a:t>5</a:t>
              </a:r>
              <a:endParaRPr lang="en-US" sz="800" dirty="0">
                <a:solidFill>
                  <a:prstClr val="white"/>
                </a:solidFill>
                <a:latin typeface="Calibri"/>
              </a:endParaRPr>
            </a:p>
          </p:txBody>
        </p:sp>
      </p:grpSp>
      <p:grpSp>
        <p:nvGrpSpPr>
          <p:cNvPr id="45" name="Group 44"/>
          <p:cNvGrpSpPr/>
          <p:nvPr userDrawn="1"/>
        </p:nvGrpSpPr>
        <p:grpSpPr>
          <a:xfrm>
            <a:off x="-1081337" y="659218"/>
            <a:ext cx="646288" cy="646288"/>
            <a:chOff x="-1138755" y="0"/>
            <a:chExt cx="646288" cy="646288"/>
          </a:xfrm>
        </p:grpSpPr>
        <p:sp>
          <p:nvSpPr>
            <p:cNvPr id="46" name="Rectangle 45"/>
            <p:cNvSpPr/>
            <p:nvPr userDrawn="1"/>
          </p:nvSpPr>
          <p:spPr>
            <a:xfrm>
              <a:off x="-1138755" y="0"/>
              <a:ext cx="646288" cy="646288"/>
            </a:xfrm>
            <a:prstGeom prst="rect">
              <a:avLst/>
            </a:prstGeom>
            <a:solidFill>
              <a:srgbClr val="1771E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auto">
                <a:spcBef>
                  <a:spcPts val="0"/>
                </a:spcBef>
                <a:spcAft>
                  <a:spcPts val="0"/>
                </a:spcAft>
              </a:pPr>
              <a:endParaRPr lang="en-US" sz="800">
                <a:solidFill>
                  <a:prstClr val="white"/>
                </a:solidFill>
              </a:endParaRPr>
            </a:p>
          </p:txBody>
        </p:sp>
        <p:sp>
          <p:nvSpPr>
            <p:cNvPr id="47" name="TextBox 46"/>
            <p:cNvSpPr txBox="1"/>
            <p:nvPr userDrawn="1"/>
          </p:nvSpPr>
          <p:spPr>
            <a:xfrm>
              <a:off x="-1138755" y="0"/>
              <a:ext cx="466794" cy="461665"/>
            </a:xfrm>
            <a:prstGeom prst="rect">
              <a:avLst/>
            </a:prstGeom>
            <a:noFill/>
          </p:spPr>
          <p:txBody>
            <a:bodyPr wrap="none" rtlCol="0">
              <a:spAutoFit/>
            </a:bodyPr>
            <a:lstStyle/>
            <a:p>
              <a:pPr defTabSz="457200" fontAlgn="auto">
                <a:spcBef>
                  <a:spcPts val="0"/>
                </a:spcBef>
                <a:spcAft>
                  <a:spcPts val="0"/>
                </a:spcAft>
              </a:pPr>
              <a:r>
                <a:rPr lang="en-US" sz="800" dirty="0" smtClean="0">
                  <a:solidFill>
                    <a:prstClr val="white"/>
                  </a:solidFill>
                  <a:latin typeface="Calibri"/>
                </a:rPr>
                <a:t>R:</a:t>
              </a:r>
              <a:r>
                <a:rPr lang="en-US" altLang="zh-CN" sz="800" dirty="0" smtClean="0">
                  <a:solidFill>
                    <a:prstClr val="white"/>
                  </a:solidFill>
                  <a:latin typeface="Calibri"/>
                  <a:ea typeface="宋体"/>
                </a:rPr>
                <a:t>23</a:t>
              </a:r>
              <a:endParaRPr lang="en-US" sz="800" dirty="0" smtClean="0">
                <a:solidFill>
                  <a:prstClr val="white"/>
                </a:solidFill>
                <a:latin typeface="Calibri"/>
              </a:endParaRPr>
            </a:p>
            <a:p>
              <a:pPr defTabSz="457200" fontAlgn="auto">
                <a:spcBef>
                  <a:spcPts val="0"/>
                </a:spcBef>
                <a:spcAft>
                  <a:spcPts val="0"/>
                </a:spcAft>
              </a:pPr>
              <a:r>
                <a:rPr lang="en-US" sz="800" dirty="0" smtClean="0">
                  <a:solidFill>
                    <a:prstClr val="white"/>
                  </a:solidFill>
                  <a:latin typeface="Calibri"/>
                </a:rPr>
                <a:t>G:1</a:t>
              </a:r>
              <a:r>
                <a:rPr lang="en-US" altLang="zh-CN" sz="800" dirty="0" smtClean="0">
                  <a:solidFill>
                    <a:prstClr val="white"/>
                  </a:solidFill>
                  <a:latin typeface="Calibri"/>
                  <a:ea typeface="宋体"/>
                </a:rPr>
                <a:t>36</a:t>
              </a:r>
              <a:endParaRPr lang="en-US" sz="800" dirty="0" smtClean="0">
                <a:solidFill>
                  <a:prstClr val="white"/>
                </a:solidFill>
                <a:latin typeface="Calibri"/>
              </a:endParaRPr>
            </a:p>
            <a:p>
              <a:pPr defTabSz="457200" fontAlgn="auto">
                <a:spcBef>
                  <a:spcPts val="0"/>
                </a:spcBef>
                <a:spcAft>
                  <a:spcPts val="0"/>
                </a:spcAft>
              </a:pPr>
              <a:r>
                <a:rPr lang="en-US" sz="800" dirty="0" smtClean="0">
                  <a:solidFill>
                    <a:prstClr val="white"/>
                  </a:solidFill>
                  <a:latin typeface="Calibri"/>
                </a:rPr>
                <a:t>B:</a:t>
              </a:r>
              <a:r>
                <a:rPr lang="en-US" altLang="zh-CN" sz="800" dirty="0" smtClean="0">
                  <a:solidFill>
                    <a:prstClr val="white"/>
                  </a:solidFill>
                  <a:latin typeface="Calibri"/>
                  <a:ea typeface="宋体"/>
                </a:rPr>
                <a:t>238</a:t>
              </a:r>
              <a:endParaRPr lang="en-US" sz="800" dirty="0">
                <a:solidFill>
                  <a:prstClr val="white"/>
                </a:solidFill>
                <a:latin typeface="Calibri"/>
              </a:endParaRPr>
            </a:p>
          </p:txBody>
        </p:sp>
      </p:grpSp>
      <p:grpSp>
        <p:nvGrpSpPr>
          <p:cNvPr id="48" name="Group 47"/>
          <p:cNvGrpSpPr/>
          <p:nvPr userDrawn="1"/>
        </p:nvGrpSpPr>
        <p:grpSpPr>
          <a:xfrm>
            <a:off x="-1081337" y="1371655"/>
            <a:ext cx="646288" cy="646288"/>
            <a:chOff x="-1138755" y="0"/>
            <a:chExt cx="646288" cy="646288"/>
          </a:xfrm>
        </p:grpSpPr>
        <p:sp>
          <p:nvSpPr>
            <p:cNvPr id="49" name="Rectangle 48"/>
            <p:cNvSpPr/>
            <p:nvPr userDrawn="1"/>
          </p:nvSpPr>
          <p:spPr>
            <a:xfrm>
              <a:off x="-1138755" y="0"/>
              <a:ext cx="646288" cy="646288"/>
            </a:xfrm>
            <a:prstGeom prst="rect">
              <a:avLst/>
            </a:prstGeom>
            <a:solidFill>
              <a:srgbClr val="25C1F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auto">
                <a:spcBef>
                  <a:spcPts val="0"/>
                </a:spcBef>
                <a:spcAft>
                  <a:spcPts val="0"/>
                </a:spcAft>
              </a:pPr>
              <a:endParaRPr lang="en-US" sz="800">
                <a:solidFill>
                  <a:prstClr val="white"/>
                </a:solidFill>
              </a:endParaRPr>
            </a:p>
          </p:txBody>
        </p:sp>
        <p:sp>
          <p:nvSpPr>
            <p:cNvPr id="50" name="TextBox 49"/>
            <p:cNvSpPr txBox="1"/>
            <p:nvPr userDrawn="1"/>
          </p:nvSpPr>
          <p:spPr>
            <a:xfrm>
              <a:off x="-1138755" y="0"/>
              <a:ext cx="466794" cy="461665"/>
            </a:xfrm>
            <a:prstGeom prst="rect">
              <a:avLst/>
            </a:prstGeom>
            <a:noFill/>
          </p:spPr>
          <p:txBody>
            <a:bodyPr wrap="none" rtlCol="0">
              <a:spAutoFit/>
            </a:bodyPr>
            <a:lstStyle/>
            <a:p>
              <a:pPr defTabSz="457200" fontAlgn="auto">
                <a:spcBef>
                  <a:spcPts val="0"/>
                </a:spcBef>
                <a:spcAft>
                  <a:spcPts val="0"/>
                </a:spcAft>
              </a:pPr>
              <a:r>
                <a:rPr lang="en-US" sz="800" dirty="0" smtClean="0">
                  <a:solidFill>
                    <a:prstClr val="black"/>
                  </a:solidFill>
                  <a:latin typeface="Calibri"/>
                </a:rPr>
                <a:t>R:</a:t>
              </a:r>
              <a:r>
                <a:rPr lang="en-US" altLang="zh-CN" sz="800" dirty="0" smtClean="0">
                  <a:solidFill>
                    <a:prstClr val="black"/>
                  </a:solidFill>
                  <a:latin typeface="Calibri"/>
                  <a:ea typeface="宋体"/>
                </a:rPr>
                <a:t>35</a:t>
              </a:r>
              <a:endParaRPr lang="en-US" sz="800" dirty="0" smtClean="0">
                <a:solidFill>
                  <a:prstClr val="black"/>
                </a:solidFill>
                <a:latin typeface="Calibri"/>
              </a:endParaRPr>
            </a:p>
            <a:p>
              <a:pPr defTabSz="457200" fontAlgn="auto">
                <a:spcBef>
                  <a:spcPts val="0"/>
                </a:spcBef>
                <a:spcAft>
                  <a:spcPts val="0"/>
                </a:spcAft>
              </a:pPr>
              <a:r>
                <a:rPr lang="en-US" sz="800" dirty="0" smtClean="0">
                  <a:solidFill>
                    <a:prstClr val="black"/>
                  </a:solidFill>
                  <a:latin typeface="Calibri"/>
                </a:rPr>
                <a:t>G:2</a:t>
              </a:r>
              <a:r>
                <a:rPr lang="en-US" altLang="zh-CN" sz="800" dirty="0" smtClean="0">
                  <a:solidFill>
                    <a:prstClr val="black"/>
                  </a:solidFill>
                  <a:latin typeface="Calibri"/>
                  <a:ea typeface="宋体"/>
                </a:rPr>
                <a:t>04</a:t>
              </a:r>
              <a:endParaRPr lang="en-US" sz="800" dirty="0" smtClean="0">
                <a:solidFill>
                  <a:prstClr val="black"/>
                </a:solidFill>
                <a:latin typeface="Calibri"/>
              </a:endParaRPr>
            </a:p>
            <a:p>
              <a:pPr defTabSz="457200" fontAlgn="auto">
                <a:spcBef>
                  <a:spcPts val="0"/>
                </a:spcBef>
                <a:spcAft>
                  <a:spcPts val="0"/>
                </a:spcAft>
              </a:pPr>
              <a:r>
                <a:rPr lang="en-US" sz="800" dirty="0" smtClean="0">
                  <a:solidFill>
                    <a:prstClr val="black"/>
                  </a:solidFill>
                  <a:latin typeface="Calibri"/>
                </a:rPr>
                <a:t>B:2</a:t>
              </a:r>
              <a:r>
                <a:rPr lang="en-US" altLang="zh-CN" sz="800" dirty="0" smtClean="0">
                  <a:solidFill>
                    <a:prstClr val="black"/>
                  </a:solidFill>
                  <a:latin typeface="Calibri"/>
                  <a:ea typeface="宋体"/>
                </a:rPr>
                <a:t>52</a:t>
              </a:r>
              <a:endParaRPr lang="en-US" sz="800" dirty="0">
                <a:solidFill>
                  <a:prstClr val="black"/>
                </a:solidFill>
                <a:latin typeface="Calibri"/>
              </a:endParaRPr>
            </a:p>
          </p:txBody>
        </p:sp>
      </p:grpSp>
      <p:grpSp>
        <p:nvGrpSpPr>
          <p:cNvPr id="51" name="Group 50"/>
          <p:cNvGrpSpPr/>
          <p:nvPr userDrawn="1"/>
        </p:nvGrpSpPr>
        <p:grpSpPr>
          <a:xfrm>
            <a:off x="-1081337" y="2084092"/>
            <a:ext cx="646288" cy="646288"/>
            <a:chOff x="-1138755" y="0"/>
            <a:chExt cx="646288" cy="646288"/>
          </a:xfrm>
        </p:grpSpPr>
        <p:sp>
          <p:nvSpPr>
            <p:cNvPr id="52" name="Rectangle 51"/>
            <p:cNvSpPr/>
            <p:nvPr userDrawn="1"/>
          </p:nvSpPr>
          <p:spPr>
            <a:xfrm>
              <a:off x="-1138755" y="0"/>
              <a:ext cx="646288" cy="646288"/>
            </a:xfrm>
            <a:prstGeom prst="rect">
              <a:avLst/>
            </a:prstGeom>
            <a:solidFill>
              <a:srgbClr val="24BEB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auto">
                <a:spcBef>
                  <a:spcPts val="0"/>
                </a:spcBef>
                <a:spcAft>
                  <a:spcPts val="0"/>
                </a:spcAft>
              </a:pPr>
              <a:endParaRPr lang="en-US" sz="800">
                <a:solidFill>
                  <a:prstClr val="white"/>
                </a:solidFill>
              </a:endParaRPr>
            </a:p>
          </p:txBody>
        </p:sp>
        <p:sp>
          <p:nvSpPr>
            <p:cNvPr id="53" name="TextBox 52"/>
            <p:cNvSpPr txBox="1"/>
            <p:nvPr userDrawn="1"/>
          </p:nvSpPr>
          <p:spPr>
            <a:xfrm>
              <a:off x="-1138755" y="0"/>
              <a:ext cx="466794" cy="461665"/>
            </a:xfrm>
            <a:prstGeom prst="rect">
              <a:avLst/>
            </a:prstGeom>
            <a:noFill/>
          </p:spPr>
          <p:txBody>
            <a:bodyPr wrap="none" rtlCol="0">
              <a:spAutoFit/>
            </a:bodyPr>
            <a:lstStyle/>
            <a:p>
              <a:pPr defTabSz="457200" fontAlgn="auto">
                <a:spcBef>
                  <a:spcPts val="0"/>
                </a:spcBef>
                <a:spcAft>
                  <a:spcPts val="0"/>
                </a:spcAft>
              </a:pPr>
              <a:r>
                <a:rPr lang="en-US" sz="800" dirty="0" smtClean="0">
                  <a:solidFill>
                    <a:prstClr val="white"/>
                  </a:solidFill>
                  <a:latin typeface="Calibri"/>
                </a:rPr>
                <a:t>R:</a:t>
              </a:r>
              <a:r>
                <a:rPr lang="en-US" altLang="zh-CN" sz="800" dirty="0" smtClean="0">
                  <a:solidFill>
                    <a:prstClr val="white"/>
                  </a:solidFill>
                  <a:latin typeface="Calibri"/>
                  <a:ea typeface="宋体"/>
                </a:rPr>
                <a:t>33</a:t>
              </a:r>
              <a:endParaRPr lang="en-US" sz="800" dirty="0" smtClean="0">
                <a:solidFill>
                  <a:prstClr val="white"/>
                </a:solidFill>
                <a:latin typeface="Calibri"/>
              </a:endParaRPr>
            </a:p>
            <a:p>
              <a:pPr defTabSz="457200" fontAlgn="auto">
                <a:spcBef>
                  <a:spcPts val="0"/>
                </a:spcBef>
                <a:spcAft>
                  <a:spcPts val="0"/>
                </a:spcAft>
              </a:pPr>
              <a:r>
                <a:rPr lang="en-US" sz="800" dirty="0" smtClean="0">
                  <a:solidFill>
                    <a:prstClr val="white"/>
                  </a:solidFill>
                  <a:latin typeface="Calibri"/>
                </a:rPr>
                <a:t>G:</a:t>
              </a:r>
              <a:r>
                <a:rPr lang="en-US" altLang="zh-CN" sz="800" dirty="0" smtClean="0">
                  <a:solidFill>
                    <a:prstClr val="white"/>
                  </a:solidFill>
                  <a:latin typeface="Calibri"/>
                  <a:ea typeface="宋体"/>
                </a:rPr>
                <a:t>200</a:t>
              </a:r>
              <a:endParaRPr lang="en-US" sz="800" dirty="0" smtClean="0">
                <a:solidFill>
                  <a:prstClr val="white"/>
                </a:solidFill>
                <a:latin typeface="Calibri"/>
              </a:endParaRPr>
            </a:p>
            <a:p>
              <a:pPr defTabSz="457200" fontAlgn="auto">
                <a:spcBef>
                  <a:spcPts val="0"/>
                </a:spcBef>
                <a:spcAft>
                  <a:spcPts val="0"/>
                </a:spcAft>
              </a:pPr>
              <a:r>
                <a:rPr lang="en-US" sz="800" dirty="0" smtClean="0">
                  <a:solidFill>
                    <a:prstClr val="white"/>
                  </a:solidFill>
                  <a:latin typeface="Calibri"/>
                </a:rPr>
                <a:t>B:</a:t>
              </a:r>
              <a:r>
                <a:rPr lang="en-US" altLang="zh-CN" sz="800" dirty="0" smtClean="0">
                  <a:solidFill>
                    <a:prstClr val="white"/>
                  </a:solidFill>
                  <a:latin typeface="Calibri"/>
                  <a:ea typeface="宋体"/>
                </a:rPr>
                <a:t>200</a:t>
              </a:r>
              <a:endParaRPr lang="en-US" sz="800" dirty="0">
                <a:solidFill>
                  <a:prstClr val="white"/>
                </a:solidFill>
                <a:latin typeface="Calibri"/>
              </a:endParaRPr>
            </a:p>
          </p:txBody>
        </p:sp>
      </p:grpSp>
      <p:sp>
        <p:nvSpPr>
          <p:cNvPr id="59" name="TextBox 58"/>
          <p:cNvSpPr txBox="1"/>
          <p:nvPr userDrawn="1"/>
        </p:nvSpPr>
        <p:spPr>
          <a:xfrm>
            <a:off x="-1095448" y="3710098"/>
            <a:ext cx="646288" cy="415498"/>
          </a:xfrm>
          <a:prstGeom prst="rect">
            <a:avLst/>
          </a:prstGeom>
          <a:noFill/>
        </p:spPr>
        <p:txBody>
          <a:bodyPr wrap="square" rtlCol="0">
            <a:spAutoFit/>
          </a:bodyPr>
          <a:lstStyle/>
          <a:p>
            <a:pPr defTabSz="457200" fontAlgn="auto">
              <a:spcBef>
                <a:spcPts val="0"/>
              </a:spcBef>
              <a:spcAft>
                <a:spcPts val="0"/>
              </a:spcAft>
            </a:pPr>
            <a:r>
              <a:rPr lang="zh-CN" altLang="en-US" sz="700" dirty="0" smtClean="0">
                <a:solidFill>
                  <a:prstClr val="white"/>
                </a:solidFill>
                <a:latin typeface="Calibri"/>
                <a:ea typeface="宋体"/>
              </a:rPr>
              <a:t>中文字体：</a:t>
            </a:r>
            <a:endParaRPr lang="en-US" altLang="zh-CN" sz="700" dirty="0" smtClean="0">
              <a:solidFill>
                <a:srgbClr val="1EA19F"/>
              </a:solidFill>
              <a:latin typeface="Calibri"/>
              <a:ea typeface="宋体"/>
            </a:endParaRPr>
          </a:p>
          <a:p>
            <a:pPr defTabSz="457200" fontAlgn="auto">
              <a:spcBef>
                <a:spcPts val="0"/>
              </a:spcBef>
              <a:spcAft>
                <a:spcPts val="0"/>
              </a:spcAft>
              <a:defRPr/>
            </a:pPr>
            <a:r>
              <a:rPr lang="zh-CN" altLang="en-US" sz="1400" dirty="0" smtClean="0">
                <a:solidFill>
                  <a:srgbClr val="FFFFFF"/>
                </a:solidFill>
                <a:latin typeface="Heiti SC Medium"/>
                <a:ea typeface="Heiti SC Medium"/>
                <a:cs typeface="Heiti SC Medium"/>
              </a:rPr>
              <a:t>黑体</a:t>
            </a:r>
            <a:endParaRPr lang="en-US" altLang="zh-CN" sz="1400" dirty="0" smtClean="0">
              <a:solidFill>
                <a:srgbClr val="FFFFFF"/>
              </a:solidFill>
              <a:latin typeface="Heiti SC Medium"/>
              <a:ea typeface="Heiti SC Medium"/>
              <a:cs typeface="Heiti SC Medium"/>
            </a:endParaRPr>
          </a:p>
        </p:txBody>
      </p:sp>
      <p:grpSp>
        <p:nvGrpSpPr>
          <p:cNvPr id="60" name="Group 59"/>
          <p:cNvGrpSpPr/>
          <p:nvPr userDrawn="1"/>
        </p:nvGrpSpPr>
        <p:grpSpPr>
          <a:xfrm>
            <a:off x="-1081337" y="2796527"/>
            <a:ext cx="646288" cy="646288"/>
            <a:chOff x="-1138755" y="0"/>
            <a:chExt cx="646288" cy="646288"/>
          </a:xfrm>
        </p:grpSpPr>
        <p:sp>
          <p:nvSpPr>
            <p:cNvPr id="61" name="Rectangle 60"/>
            <p:cNvSpPr/>
            <p:nvPr userDrawn="1"/>
          </p:nvSpPr>
          <p:spPr>
            <a:xfrm>
              <a:off x="-1138755" y="0"/>
              <a:ext cx="646288" cy="646288"/>
            </a:xfrm>
            <a:prstGeom prst="rect">
              <a:avLst/>
            </a:prstGeom>
            <a:solidFill>
              <a:srgbClr val="9F55F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auto">
                <a:spcBef>
                  <a:spcPts val="0"/>
                </a:spcBef>
                <a:spcAft>
                  <a:spcPts val="0"/>
                </a:spcAft>
              </a:pPr>
              <a:endParaRPr lang="en-US" sz="800">
                <a:solidFill>
                  <a:prstClr val="white"/>
                </a:solidFill>
              </a:endParaRPr>
            </a:p>
          </p:txBody>
        </p:sp>
        <p:sp>
          <p:nvSpPr>
            <p:cNvPr id="62" name="TextBox 61"/>
            <p:cNvSpPr txBox="1"/>
            <p:nvPr userDrawn="1"/>
          </p:nvSpPr>
          <p:spPr>
            <a:xfrm>
              <a:off x="-1138755" y="0"/>
              <a:ext cx="466794" cy="461665"/>
            </a:xfrm>
            <a:prstGeom prst="rect">
              <a:avLst/>
            </a:prstGeom>
            <a:noFill/>
          </p:spPr>
          <p:txBody>
            <a:bodyPr wrap="none" rtlCol="0">
              <a:spAutoFit/>
            </a:bodyPr>
            <a:lstStyle/>
            <a:p>
              <a:pPr defTabSz="457200" fontAlgn="auto">
                <a:spcBef>
                  <a:spcPts val="0"/>
                </a:spcBef>
                <a:spcAft>
                  <a:spcPts val="0"/>
                </a:spcAft>
              </a:pPr>
              <a:r>
                <a:rPr lang="en-US" sz="800" dirty="0" smtClean="0">
                  <a:solidFill>
                    <a:prstClr val="white"/>
                  </a:solidFill>
                  <a:latin typeface="Calibri"/>
                </a:rPr>
                <a:t>R:</a:t>
              </a:r>
              <a:r>
                <a:rPr lang="zh-CN" altLang="zh-CN" sz="800" dirty="0" smtClean="0">
                  <a:solidFill>
                    <a:prstClr val="white"/>
                  </a:solidFill>
                  <a:latin typeface="Calibri"/>
                  <a:ea typeface="宋体"/>
                </a:rPr>
                <a:t>1</a:t>
              </a:r>
              <a:r>
                <a:rPr lang="en-US" altLang="zh-CN" sz="800" dirty="0" smtClean="0">
                  <a:solidFill>
                    <a:prstClr val="white"/>
                  </a:solidFill>
                  <a:latin typeface="Calibri"/>
                  <a:ea typeface="宋体"/>
                </a:rPr>
                <a:t>76</a:t>
              </a:r>
              <a:endParaRPr lang="en-US" sz="800" dirty="0" smtClean="0">
                <a:solidFill>
                  <a:prstClr val="white"/>
                </a:solidFill>
                <a:latin typeface="Calibri"/>
              </a:endParaRPr>
            </a:p>
            <a:p>
              <a:pPr defTabSz="457200" fontAlgn="auto">
                <a:spcBef>
                  <a:spcPts val="0"/>
                </a:spcBef>
                <a:spcAft>
                  <a:spcPts val="0"/>
                </a:spcAft>
              </a:pPr>
              <a:r>
                <a:rPr lang="en-US" sz="800" dirty="0" smtClean="0">
                  <a:solidFill>
                    <a:prstClr val="white"/>
                  </a:solidFill>
                  <a:latin typeface="Calibri"/>
                </a:rPr>
                <a:t>G:</a:t>
              </a:r>
              <a:r>
                <a:rPr lang="zh-CN" altLang="zh-CN" sz="800" dirty="0" smtClean="0">
                  <a:solidFill>
                    <a:prstClr val="white"/>
                  </a:solidFill>
                  <a:latin typeface="Calibri"/>
                  <a:ea typeface="宋体"/>
                </a:rPr>
                <a:t>1</a:t>
              </a:r>
              <a:r>
                <a:rPr lang="en-US" altLang="zh-CN" sz="800" dirty="0" smtClean="0">
                  <a:solidFill>
                    <a:prstClr val="white"/>
                  </a:solidFill>
                  <a:latin typeface="Calibri"/>
                  <a:ea typeface="宋体"/>
                </a:rPr>
                <a:t>15</a:t>
              </a:r>
              <a:endParaRPr lang="en-US" sz="800" dirty="0" smtClean="0">
                <a:solidFill>
                  <a:prstClr val="white"/>
                </a:solidFill>
                <a:latin typeface="Calibri"/>
              </a:endParaRPr>
            </a:p>
            <a:p>
              <a:pPr defTabSz="457200" fontAlgn="auto">
                <a:spcBef>
                  <a:spcPts val="0"/>
                </a:spcBef>
                <a:spcAft>
                  <a:spcPts val="0"/>
                </a:spcAft>
              </a:pPr>
              <a:r>
                <a:rPr lang="en-US" sz="800" dirty="0" smtClean="0">
                  <a:solidFill>
                    <a:prstClr val="white"/>
                  </a:solidFill>
                  <a:latin typeface="Calibri"/>
                </a:rPr>
                <a:t>B:</a:t>
              </a:r>
              <a:r>
                <a:rPr lang="zh-CN" altLang="zh-CN" sz="800" dirty="0" smtClean="0">
                  <a:solidFill>
                    <a:prstClr val="white"/>
                  </a:solidFill>
                  <a:latin typeface="Calibri"/>
                  <a:ea typeface="宋体"/>
                </a:rPr>
                <a:t>2</a:t>
              </a:r>
              <a:r>
                <a:rPr lang="en-US" altLang="zh-CN" sz="800" dirty="0" smtClean="0">
                  <a:solidFill>
                    <a:prstClr val="white"/>
                  </a:solidFill>
                  <a:latin typeface="Calibri"/>
                  <a:ea typeface="宋体"/>
                </a:rPr>
                <a:t>52</a:t>
              </a:r>
              <a:endParaRPr lang="en-US" sz="800" dirty="0">
                <a:solidFill>
                  <a:prstClr val="white"/>
                </a:solidFill>
                <a:latin typeface="Calibri"/>
              </a:endParaRPr>
            </a:p>
          </p:txBody>
        </p:sp>
      </p:grpSp>
      <p:sp>
        <p:nvSpPr>
          <p:cNvPr id="63" name="Rectangle 62"/>
          <p:cNvSpPr/>
          <p:nvPr userDrawn="1"/>
        </p:nvSpPr>
        <p:spPr>
          <a:xfrm>
            <a:off x="-1095448" y="4158940"/>
            <a:ext cx="770893" cy="446276"/>
          </a:xfrm>
          <a:prstGeom prst="rect">
            <a:avLst/>
          </a:prstGeom>
        </p:spPr>
        <p:txBody>
          <a:bodyPr wrap="square">
            <a:spAutoFit/>
          </a:bodyPr>
          <a:lstStyle/>
          <a:p>
            <a:pPr defTabSz="457200" fontAlgn="auto">
              <a:spcBef>
                <a:spcPts val="0"/>
              </a:spcBef>
              <a:spcAft>
                <a:spcPts val="0"/>
              </a:spcAft>
              <a:defRPr/>
            </a:pPr>
            <a:r>
              <a:rPr lang="zh-CN" altLang="en-US" sz="700" dirty="0" smtClean="0">
                <a:solidFill>
                  <a:prstClr val="white"/>
                </a:solidFill>
                <a:latin typeface="Calibri"/>
                <a:ea typeface="宋体"/>
              </a:rPr>
              <a:t>英文字体：</a:t>
            </a:r>
            <a:endParaRPr lang="en-US" altLang="zh-CN" sz="700" b="1" dirty="0" smtClean="0">
              <a:solidFill>
                <a:srgbClr val="FFFFFF"/>
              </a:solidFill>
              <a:latin typeface="Arial"/>
              <a:ea typeface="宋体"/>
              <a:cs typeface="Arial"/>
            </a:endParaRPr>
          </a:p>
          <a:p>
            <a:pPr defTabSz="457200" fontAlgn="auto">
              <a:spcBef>
                <a:spcPts val="0"/>
              </a:spcBef>
              <a:spcAft>
                <a:spcPts val="0"/>
              </a:spcAft>
            </a:pPr>
            <a:r>
              <a:rPr lang="en-US" altLang="zh-CN" sz="1600" b="1" dirty="0" smtClean="0">
                <a:solidFill>
                  <a:srgbClr val="FFFFFF"/>
                </a:solidFill>
                <a:latin typeface="Arial"/>
                <a:ea typeface="宋体"/>
                <a:cs typeface="Arial"/>
              </a:rPr>
              <a:t>Arial</a:t>
            </a:r>
          </a:p>
        </p:txBody>
      </p:sp>
      <p:grpSp>
        <p:nvGrpSpPr>
          <p:cNvPr id="76" name="Group 75"/>
          <p:cNvGrpSpPr/>
          <p:nvPr userDrawn="1"/>
        </p:nvGrpSpPr>
        <p:grpSpPr>
          <a:xfrm>
            <a:off x="-201085" y="208515"/>
            <a:ext cx="136829" cy="4388332"/>
            <a:chOff x="-279703" y="208515"/>
            <a:chExt cx="243417" cy="4388332"/>
          </a:xfrm>
        </p:grpSpPr>
        <p:cxnSp>
          <p:nvCxnSpPr>
            <p:cNvPr id="77" name="Straight Connector 76"/>
            <p:cNvCxnSpPr/>
            <p:nvPr userDrawn="1"/>
          </p:nvCxnSpPr>
          <p:spPr>
            <a:xfrm flipH="1">
              <a:off x="-279703" y="1414714"/>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grpSp>
          <p:nvGrpSpPr>
            <p:cNvPr id="78" name="Group 77"/>
            <p:cNvGrpSpPr/>
            <p:nvPr userDrawn="1"/>
          </p:nvGrpSpPr>
          <p:grpSpPr>
            <a:xfrm>
              <a:off x="-279703" y="4254803"/>
              <a:ext cx="243417" cy="342044"/>
              <a:chOff x="-243418" y="1063625"/>
              <a:chExt cx="243417" cy="342044"/>
            </a:xfrm>
          </p:grpSpPr>
          <p:cxnSp>
            <p:nvCxnSpPr>
              <p:cNvPr id="82" name="Straight Connector 81"/>
              <p:cNvCxnSpPr/>
              <p:nvPr userDrawn="1"/>
            </p:nvCxnSpPr>
            <p:spPr>
              <a:xfrm flipH="1">
                <a:off x="-243418" y="1405669"/>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83" name="Straight Connector 82"/>
              <p:cNvCxnSpPr/>
              <p:nvPr userDrawn="1"/>
            </p:nvCxnSpPr>
            <p:spPr>
              <a:xfrm flipH="1">
                <a:off x="-243418" y="1063625"/>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grpSp>
        <p:grpSp>
          <p:nvGrpSpPr>
            <p:cNvPr id="79" name="Group 78"/>
            <p:cNvGrpSpPr/>
            <p:nvPr userDrawn="1"/>
          </p:nvGrpSpPr>
          <p:grpSpPr>
            <a:xfrm>
              <a:off x="-279703" y="208515"/>
              <a:ext cx="243417" cy="864155"/>
              <a:chOff x="-243418" y="1063625"/>
              <a:chExt cx="243417" cy="864155"/>
            </a:xfrm>
          </p:grpSpPr>
          <p:cxnSp>
            <p:nvCxnSpPr>
              <p:cNvPr id="80" name="Straight Connector 79"/>
              <p:cNvCxnSpPr/>
              <p:nvPr userDrawn="1"/>
            </p:nvCxnSpPr>
            <p:spPr>
              <a:xfrm flipH="1">
                <a:off x="-243418" y="1927780"/>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81" name="Straight Connector 80"/>
              <p:cNvCxnSpPr/>
              <p:nvPr userDrawn="1"/>
            </p:nvCxnSpPr>
            <p:spPr>
              <a:xfrm flipH="1">
                <a:off x="-243418" y="1063625"/>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grpSp>
        <p:cxnSp>
          <p:nvCxnSpPr>
            <p:cNvPr id="94" name="Straight Connector 93"/>
            <p:cNvCxnSpPr/>
            <p:nvPr userDrawn="1"/>
          </p:nvCxnSpPr>
          <p:spPr>
            <a:xfrm flipH="1">
              <a:off x="-279703" y="550559"/>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grpSp>
      <p:grpSp>
        <p:nvGrpSpPr>
          <p:cNvPr id="96" name="Group 95"/>
          <p:cNvGrpSpPr/>
          <p:nvPr userDrawn="1"/>
        </p:nvGrpSpPr>
        <p:grpSpPr>
          <a:xfrm>
            <a:off x="9196915" y="208515"/>
            <a:ext cx="136829" cy="4388332"/>
            <a:chOff x="-279703" y="208515"/>
            <a:chExt cx="243417" cy="4388332"/>
          </a:xfrm>
        </p:grpSpPr>
        <p:cxnSp>
          <p:nvCxnSpPr>
            <p:cNvPr id="97" name="Straight Connector 96"/>
            <p:cNvCxnSpPr/>
            <p:nvPr userDrawn="1"/>
          </p:nvCxnSpPr>
          <p:spPr>
            <a:xfrm flipH="1">
              <a:off x="-279703" y="1414714"/>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grpSp>
          <p:nvGrpSpPr>
            <p:cNvPr id="98" name="Group 97"/>
            <p:cNvGrpSpPr/>
            <p:nvPr userDrawn="1"/>
          </p:nvGrpSpPr>
          <p:grpSpPr>
            <a:xfrm>
              <a:off x="-279703" y="4254803"/>
              <a:ext cx="243417" cy="342044"/>
              <a:chOff x="-243418" y="1063625"/>
              <a:chExt cx="243417" cy="342044"/>
            </a:xfrm>
          </p:grpSpPr>
          <p:cxnSp>
            <p:nvCxnSpPr>
              <p:cNvPr id="103" name="Straight Connector 102"/>
              <p:cNvCxnSpPr/>
              <p:nvPr userDrawn="1"/>
            </p:nvCxnSpPr>
            <p:spPr>
              <a:xfrm flipH="1">
                <a:off x="-243418" y="1405669"/>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104" name="Straight Connector 103"/>
              <p:cNvCxnSpPr/>
              <p:nvPr userDrawn="1"/>
            </p:nvCxnSpPr>
            <p:spPr>
              <a:xfrm flipH="1">
                <a:off x="-243418" y="1063625"/>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grpSp>
        <p:grpSp>
          <p:nvGrpSpPr>
            <p:cNvPr id="99" name="Group 98"/>
            <p:cNvGrpSpPr/>
            <p:nvPr userDrawn="1"/>
          </p:nvGrpSpPr>
          <p:grpSpPr>
            <a:xfrm>
              <a:off x="-279703" y="208515"/>
              <a:ext cx="243417" cy="864155"/>
              <a:chOff x="-243418" y="1063625"/>
              <a:chExt cx="243417" cy="864155"/>
            </a:xfrm>
          </p:grpSpPr>
          <p:cxnSp>
            <p:nvCxnSpPr>
              <p:cNvPr id="101" name="Straight Connector 100"/>
              <p:cNvCxnSpPr/>
              <p:nvPr userDrawn="1"/>
            </p:nvCxnSpPr>
            <p:spPr>
              <a:xfrm flipH="1">
                <a:off x="-243418" y="1927780"/>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102" name="Straight Connector 101"/>
              <p:cNvCxnSpPr/>
              <p:nvPr userDrawn="1"/>
            </p:nvCxnSpPr>
            <p:spPr>
              <a:xfrm flipH="1">
                <a:off x="-243418" y="1063625"/>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grpSp>
        <p:cxnSp>
          <p:nvCxnSpPr>
            <p:cNvPr id="100" name="Straight Connector 99"/>
            <p:cNvCxnSpPr/>
            <p:nvPr userDrawn="1"/>
          </p:nvCxnSpPr>
          <p:spPr>
            <a:xfrm flipH="1">
              <a:off x="-279703" y="550559"/>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grpSp>
      <p:sp>
        <p:nvSpPr>
          <p:cNvPr id="54" name="Rectangle 2"/>
          <p:cNvSpPr>
            <a:spLocks noGrp="1" noChangeArrowheads="1"/>
          </p:cNvSpPr>
          <p:nvPr>
            <p:ph type="title"/>
          </p:nvPr>
        </p:nvSpPr>
        <p:spPr bwMode="auto">
          <a:xfrm>
            <a:off x="453872" y="222365"/>
            <a:ext cx="8396441" cy="52571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it-IT" dirty="0"/>
              <a:t>Click </a:t>
            </a:r>
            <a:r>
              <a:rPr lang="it-IT" dirty="0" err="1"/>
              <a:t>to</a:t>
            </a:r>
            <a:r>
              <a:rPr lang="it-IT" dirty="0"/>
              <a:t> </a:t>
            </a:r>
            <a:r>
              <a:rPr lang="it-IT" dirty="0" err="1"/>
              <a:t>edit</a:t>
            </a:r>
            <a:r>
              <a:rPr lang="it-IT" dirty="0"/>
              <a:t> Master </a:t>
            </a:r>
            <a:r>
              <a:rPr lang="it-IT" dirty="0" err="1"/>
              <a:t>title</a:t>
            </a:r>
            <a:r>
              <a:rPr lang="it-IT" dirty="0"/>
              <a:t> style</a:t>
            </a:r>
            <a:endParaRPr lang="en-US" dirty="0"/>
          </a:p>
        </p:txBody>
      </p:sp>
      <p:sp>
        <p:nvSpPr>
          <p:cNvPr id="56" name="Rectangle 3"/>
          <p:cNvSpPr>
            <a:spLocks noGrp="1" noChangeArrowheads="1"/>
          </p:cNvSpPr>
          <p:nvPr>
            <p:ph type="body" idx="1"/>
          </p:nvPr>
        </p:nvSpPr>
        <p:spPr bwMode="auto">
          <a:xfrm>
            <a:off x="453872" y="1082837"/>
            <a:ext cx="8396441" cy="3668551"/>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it-IT" dirty="0"/>
              <a:t>Click </a:t>
            </a:r>
            <a:r>
              <a:rPr lang="it-IT" dirty="0" err="1"/>
              <a:t>to</a:t>
            </a:r>
            <a:r>
              <a:rPr lang="it-IT" dirty="0"/>
              <a:t> </a:t>
            </a:r>
            <a:r>
              <a:rPr lang="it-IT" dirty="0" err="1"/>
              <a:t>edit</a:t>
            </a:r>
            <a:r>
              <a:rPr lang="it-IT" dirty="0"/>
              <a:t> Master text </a:t>
            </a:r>
            <a:r>
              <a:rPr lang="it-IT" dirty="0" err="1"/>
              <a:t>styles</a:t>
            </a:r>
            <a:endParaRPr lang="it-IT" dirty="0"/>
          </a:p>
          <a:p>
            <a:pPr lvl="1"/>
            <a:r>
              <a:rPr lang="it-IT" dirty="0" err="1"/>
              <a:t>Second</a:t>
            </a:r>
            <a:r>
              <a:rPr lang="it-IT" dirty="0"/>
              <a:t> </a:t>
            </a:r>
            <a:r>
              <a:rPr lang="it-IT" dirty="0" err="1"/>
              <a:t>level</a:t>
            </a:r>
            <a:endParaRPr lang="it-IT" dirty="0"/>
          </a:p>
          <a:p>
            <a:pPr lvl="2"/>
            <a:r>
              <a:rPr lang="it-IT" dirty="0" err="1"/>
              <a:t>Third</a:t>
            </a:r>
            <a:r>
              <a:rPr lang="it-IT" dirty="0"/>
              <a:t> </a:t>
            </a:r>
            <a:r>
              <a:rPr lang="it-IT" dirty="0" err="1"/>
              <a:t>level</a:t>
            </a:r>
            <a:endParaRPr lang="it-IT" dirty="0"/>
          </a:p>
          <a:p>
            <a:pPr lvl="3"/>
            <a:r>
              <a:rPr lang="it-IT" dirty="0" err="1"/>
              <a:t>Fourth</a:t>
            </a:r>
            <a:r>
              <a:rPr lang="it-IT" dirty="0"/>
              <a:t> </a:t>
            </a:r>
            <a:r>
              <a:rPr lang="it-IT" dirty="0" err="1"/>
              <a:t>level</a:t>
            </a:r>
            <a:endParaRPr lang="it-IT" dirty="0"/>
          </a:p>
          <a:p>
            <a:pPr lvl="4"/>
            <a:r>
              <a:rPr lang="it-IT" dirty="0" err="1"/>
              <a:t>Fifth</a:t>
            </a:r>
            <a:r>
              <a:rPr lang="it-IT" dirty="0"/>
              <a:t> </a:t>
            </a:r>
            <a:r>
              <a:rPr lang="it-IT" dirty="0" err="1"/>
              <a:t>level</a:t>
            </a:r>
            <a:endParaRPr lang="en-US" dirty="0"/>
          </a:p>
        </p:txBody>
      </p:sp>
      <p:sp>
        <p:nvSpPr>
          <p:cNvPr id="66" name="Text Box 5"/>
          <p:cNvSpPr txBox="1">
            <a:spLocks noChangeArrowheads="1"/>
          </p:cNvSpPr>
          <p:nvPr userDrawn="1"/>
        </p:nvSpPr>
        <p:spPr bwMode="auto">
          <a:xfrm>
            <a:off x="453872" y="4926457"/>
            <a:ext cx="230187" cy="1231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nchor="ctr">
            <a:spAutoFit/>
          </a:bodyPr>
          <a:lstStyle>
            <a:lvl1pPr eaLnBrk="0" hangingPunct="0">
              <a:defRPr kumimoji="1" sz="2400">
                <a:solidFill>
                  <a:schemeClr val="tx1"/>
                </a:solidFill>
                <a:latin typeface="宋体" charset="0"/>
                <a:ea typeface="宋体" charset="0"/>
                <a:cs typeface="宋体" charset="0"/>
              </a:defRPr>
            </a:lvl1pPr>
            <a:lvl2pPr marL="742950" indent="-285750" eaLnBrk="0" hangingPunct="0">
              <a:defRPr kumimoji="1" sz="2400">
                <a:solidFill>
                  <a:schemeClr val="tx1"/>
                </a:solidFill>
                <a:latin typeface="宋体" charset="0"/>
                <a:ea typeface="宋体" charset="0"/>
              </a:defRPr>
            </a:lvl2pPr>
            <a:lvl3pPr marL="1143000" indent="-228600" eaLnBrk="0" hangingPunct="0">
              <a:defRPr kumimoji="1" sz="2400">
                <a:solidFill>
                  <a:schemeClr val="tx1"/>
                </a:solidFill>
                <a:latin typeface="宋体" charset="0"/>
                <a:ea typeface="宋体" charset="0"/>
              </a:defRPr>
            </a:lvl3pPr>
            <a:lvl4pPr marL="1600200" indent="-228600" eaLnBrk="0" hangingPunct="0">
              <a:defRPr kumimoji="1" sz="2400">
                <a:solidFill>
                  <a:schemeClr val="tx1"/>
                </a:solidFill>
                <a:latin typeface="宋体" charset="0"/>
                <a:ea typeface="宋体" charset="0"/>
              </a:defRPr>
            </a:lvl4pPr>
            <a:lvl5pPr marL="2057400" indent="-228600" eaLnBrk="0" hangingPunct="0">
              <a:defRPr kumimoji="1" sz="2400">
                <a:solidFill>
                  <a:schemeClr val="tx1"/>
                </a:solidFill>
                <a:latin typeface="宋体" charset="0"/>
                <a:ea typeface="宋体" charset="0"/>
              </a:defRPr>
            </a:lvl5pPr>
            <a:lvl6pPr marL="2514600" indent="-228600" eaLnBrk="0" fontAlgn="base" hangingPunct="0">
              <a:spcBef>
                <a:spcPct val="0"/>
              </a:spcBef>
              <a:spcAft>
                <a:spcPct val="0"/>
              </a:spcAft>
              <a:defRPr kumimoji="1" sz="2400">
                <a:solidFill>
                  <a:schemeClr val="tx1"/>
                </a:solidFill>
                <a:latin typeface="宋体" charset="0"/>
                <a:ea typeface="宋体" charset="0"/>
              </a:defRPr>
            </a:lvl6pPr>
            <a:lvl7pPr marL="2971800" indent="-228600" eaLnBrk="0" fontAlgn="base" hangingPunct="0">
              <a:spcBef>
                <a:spcPct val="0"/>
              </a:spcBef>
              <a:spcAft>
                <a:spcPct val="0"/>
              </a:spcAft>
              <a:defRPr kumimoji="1" sz="2400">
                <a:solidFill>
                  <a:schemeClr val="tx1"/>
                </a:solidFill>
                <a:latin typeface="宋体" charset="0"/>
                <a:ea typeface="宋体" charset="0"/>
              </a:defRPr>
            </a:lvl7pPr>
            <a:lvl8pPr marL="3429000" indent="-228600" eaLnBrk="0" fontAlgn="base" hangingPunct="0">
              <a:spcBef>
                <a:spcPct val="0"/>
              </a:spcBef>
              <a:spcAft>
                <a:spcPct val="0"/>
              </a:spcAft>
              <a:defRPr kumimoji="1" sz="2400">
                <a:solidFill>
                  <a:schemeClr val="tx1"/>
                </a:solidFill>
                <a:latin typeface="宋体" charset="0"/>
                <a:ea typeface="宋体" charset="0"/>
              </a:defRPr>
            </a:lvl8pPr>
            <a:lvl9pPr marL="3886200" indent="-228600" eaLnBrk="0" fontAlgn="base" hangingPunct="0">
              <a:spcBef>
                <a:spcPct val="0"/>
              </a:spcBef>
              <a:spcAft>
                <a:spcPct val="0"/>
              </a:spcAft>
              <a:defRPr kumimoji="1" sz="2400">
                <a:solidFill>
                  <a:schemeClr val="tx1"/>
                </a:solidFill>
                <a:latin typeface="宋体" charset="0"/>
                <a:ea typeface="宋体" charset="0"/>
              </a:defRPr>
            </a:lvl9pPr>
          </a:lstStyle>
          <a:p>
            <a:pPr defTabSz="457200" fontAlgn="auto">
              <a:spcBef>
                <a:spcPct val="50000"/>
              </a:spcBef>
              <a:spcAft>
                <a:spcPts val="0"/>
              </a:spcAft>
              <a:defRPr/>
            </a:pPr>
            <a:fld id="{046AD7C7-DE3F-5E43-A3A8-CA80750AE375}" type="slidenum">
              <a:rPr kumimoji="0" lang="en-US" altLang="zh-CN" sz="800" smtClean="0">
                <a:solidFill>
                  <a:srgbClr val="1A154C"/>
                </a:solidFill>
                <a:latin typeface="Arial"/>
                <a:cs typeface="Arial"/>
              </a:rPr>
              <a:pPr defTabSz="457200" fontAlgn="auto">
                <a:spcBef>
                  <a:spcPct val="50000"/>
                </a:spcBef>
                <a:spcAft>
                  <a:spcPts val="0"/>
                </a:spcAft>
                <a:defRPr/>
              </a:pPr>
              <a:t>‹#›</a:t>
            </a:fld>
            <a:endParaRPr kumimoji="0" lang="en-US" altLang="zh-CN" sz="800" dirty="0" smtClean="0">
              <a:solidFill>
                <a:srgbClr val="1A154C"/>
              </a:solidFill>
              <a:latin typeface="Arial"/>
              <a:cs typeface="Arial"/>
            </a:endParaRPr>
          </a:p>
        </p:txBody>
      </p:sp>
    </p:spTree>
    <p:extLst>
      <p:ext uri="{BB962C8B-B14F-4D97-AF65-F5344CB8AC3E}">
        <p14:creationId xmlns:p14="http://schemas.microsoft.com/office/powerpoint/2010/main" xmlns="" val="1219476255"/>
      </p:ext>
    </p:extLst>
  </p:cSld>
  <p:clrMap bg1="lt1" tx1="dk1" bg2="lt2" tx2="dk2" accent1="accent1" accent2="accent2" accent3="accent3" accent4="accent4" accent5="accent5" accent6="accent6" hlink="hlink" folHlink="folHlink"/>
  <p:sldLayoutIdLst>
    <p:sldLayoutId id="2147484280" r:id="rId1"/>
    <p:sldLayoutId id="2147484281" r:id="rId2"/>
    <p:sldLayoutId id="2147484282" r:id="rId3"/>
    <p:sldLayoutId id="2147484283" r:id="rId4"/>
    <p:sldLayoutId id="2147484284" r:id="rId5"/>
    <p:sldLayoutId id="2147484285" r:id="rId6"/>
    <p:sldLayoutId id="2147484286" r:id="rId7"/>
    <p:sldLayoutId id="2147484287" r:id="rId8"/>
    <p:sldLayoutId id="2147484288" r:id="rId9"/>
    <p:sldLayoutId id="2147484289" r:id="rId10"/>
    <p:sldLayoutId id="2147484290" r:id="rId11"/>
    <p:sldLayoutId id="2147484291" r:id="rId12"/>
    <p:sldLayoutId id="2147484292" r:id="rId13"/>
    <p:sldLayoutId id="2147484293" r:id="rId14"/>
  </p:sldLayoutIdLst>
  <p:timing>
    <p:tnLst>
      <p:par>
        <p:cTn id="1" dur="indefinite" restart="never" nodeType="tmRoot"/>
      </p:par>
    </p:tnLst>
  </p:timing>
  <p:txStyles>
    <p:titleStyle>
      <a:lvl1pPr algn="l" defTabSz="457200" rtl="0" eaLnBrk="1" latinLnBrk="0" hangingPunct="1">
        <a:spcBef>
          <a:spcPct val="0"/>
        </a:spcBef>
        <a:buNone/>
        <a:defRPr sz="1600" b="1" i="0" kern="1200">
          <a:solidFill>
            <a:schemeClr val="tx1"/>
          </a:solidFill>
          <a:latin typeface="Arial"/>
          <a:ea typeface="+mj-ea"/>
          <a:cs typeface="Arial"/>
        </a:defRPr>
      </a:lvl1pPr>
    </p:titleStyle>
    <p:bodyStyle>
      <a:lvl1pPr marL="0" indent="0" algn="l" defTabSz="457200" rtl="0" eaLnBrk="1" latinLnBrk="0" hangingPunct="1">
        <a:spcBef>
          <a:spcPct val="20000"/>
        </a:spcBef>
        <a:buFont typeface="Arial"/>
        <a:buNone/>
        <a:defRPr sz="1600" b="0" i="0" kern="1200">
          <a:solidFill>
            <a:schemeClr val="tx1"/>
          </a:solidFill>
          <a:latin typeface="Arial"/>
          <a:ea typeface="+mn-ea"/>
          <a:cs typeface="Arial"/>
        </a:defRPr>
      </a:lvl1pPr>
      <a:lvl2pPr marL="457200" indent="0" algn="l" defTabSz="457200" rtl="0" eaLnBrk="1" latinLnBrk="0" hangingPunct="1">
        <a:spcBef>
          <a:spcPct val="20000"/>
        </a:spcBef>
        <a:buFont typeface="Arial"/>
        <a:buNone/>
        <a:defRPr sz="1600" b="0" i="0" kern="1200">
          <a:solidFill>
            <a:schemeClr val="tx1"/>
          </a:solidFill>
          <a:latin typeface="Arial"/>
          <a:ea typeface="+mn-ea"/>
          <a:cs typeface="Arial"/>
        </a:defRPr>
      </a:lvl2pPr>
      <a:lvl3pPr marL="914400" indent="0" algn="l" defTabSz="457200" rtl="0" eaLnBrk="1" latinLnBrk="0" hangingPunct="1">
        <a:spcBef>
          <a:spcPct val="20000"/>
        </a:spcBef>
        <a:buFont typeface="Arial"/>
        <a:buNone/>
        <a:defRPr sz="1600" b="0" i="0" kern="1200">
          <a:solidFill>
            <a:schemeClr val="tx1"/>
          </a:solidFill>
          <a:latin typeface="Arial"/>
          <a:ea typeface="+mn-ea"/>
          <a:cs typeface="Arial"/>
        </a:defRPr>
      </a:lvl3pPr>
      <a:lvl4pPr marL="1371600" indent="0" algn="l" defTabSz="457200" rtl="0" eaLnBrk="1" latinLnBrk="0" hangingPunct="1">
        <a:spcBef>
          <a:spcPct val="20000"/>
        </a:spcBef>
        <a:buFont typeface="Arial"/>
        <a:buNone/>
        <a:defRPr sz="1600" b="0" i="0" kern="1200">
          <a:solidFill>
            <a:schemeClr val="tx1"/>
          </a:solidFill>
          <a:latin typeface="Arial"/>
          <a:ea typeface="+mn-ea"/>
          <a:cs typeface="Arial"/>
        </a:defRPr>
      </a:lvl4pPr>
      <a:lvl5pPr marL="1828800" indent="0" algn="l" defTabSz="457200" rtl="0" eaLnBrk="1" latinLnBrk="0" hangingPunct="1">
        <a:spcBef>
          <a:spcPct val="20000"/>
        </a:spcBef>
        <a:buFont typeface="Arial"/>
        <a:buNone/>
        <a:defRPr sz="1600" b="0" i="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xml"/><Relationship Id="rId1" Type="http://schemas.openxmlformats.org/officeDocument/2006/relationships/slideLayout" Target="../slideLayouts/slideLayout25.xml"/><Relationship Id="rId5" Type="http://schemas.openxmlformats.org/officeDocument/2006/relationships/image" Target="../media/image17.gif"/><Relationship Id="rId4" Type="http://schemas.openxmlformats.org/officeDocument/2006/relationships/image" Target="../media/image19.png"/></Relationships>
</file>

<file path=ppt/slides/_rels/slide10.xml.rels><?xml version="1.0" encoding="UTF-8" standalone="yes"?>
<Relationships xmlns="http://schemas.openxmlformats.org/package/2006/relationships"><Relationship Id="rId3" Type="http://schemas.openxmlformats.org/officeDocument/2006/relationships/tags" Target="../tags/tag27.xml"/><Relationship Id="rId2" Type="http://schemas.openxmlformats.org/officeDocument/2006/relationships/tags" Target="../tags/tag26.xml"/><Relationship Id="rId1" Type="http://schemas.openxmlformats.org/officeDocument/2006/relationships/tags" Target="../tags/tag25.xml"/><Relationship Id="rId5" Type="http://schemas.openxmlformats.org/officeDocument/2006/relationships/notesSlide" Target="../notesSlides/notesSlide6.xml"/><Relationship Id="rId4" Type="http://schemas.openxmlformats.org/officeDocument/2006/relationships/slideLayout" Target="../slideLayouts/slideLayout3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9.xml"/></Relationships>
</file>

<file path=ppt/slides/_rels/slide1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9.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27.png"/><Relationship Id="rId2" Type="http://schemas.openxmlformats.org/officeDocument/2006/relationships/diagramData" Target="../diagrams/data1.xml"/><Relationship Id="rId1" Type="http://schemas.openxmlformats.org/officeDocument/2006/relationships/slideLayout" Target="../slideLayouts/slideLayout39.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39.xml"/></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39.xml"/></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39.xml"/></Relationships>
</file>

<file path=ppt/slides/_rels/slide1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9.xml"/></Relationships>
</file>

<file path=ppt/slides/_rels/slide1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9.xml"/></Relationships>
</file>

<file path=ppt/slides/_rels/slide2.xml.rels><?xml version="1.0" encoding="UTF-8" standalone="yes"?>
<Relationships xmlns="http://schemas.openxmlformats.org/package/2006/relationships"><Relationship Id="rId8" Type="http://schemas.openxmlformats.org/officeDocument/2006/relationships/tags" Target="../tags/tag8.xml"/><Relationship Id="rId3" Type="http://schemas.openxmlformats.org/officeDocument/2006/relationships/tags" Target="../tags/tag3.xml"/><Relationship Id="rId7" Type="http://schemas.openxmlformats.org/officeDocument/2006/relationships/tags" Target="../tags/tag7.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5" Type="http://schemas.openxmlformats.org/officeDocument/2006/relationships/tags" Target="../tags/tag5.xml"/><Relationship Id="rId4" Type="http://schemas.openxmlformats.org/officeDocument/2006/relationships/tags" Target="../tags/tag4.xml"/><Relationship Id="rId9" Type="http://schemas.openxmlformats.org/officeDocument/2006/relationships/slideLayout" Target="../slideLayouts/slideLayout25.xml"/></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39.xml"/><Relationship Id="rId4" Type="http://schemas.openxmlformats.org/officeDocument/2006/relationships/image" Target="../media/image38.png"/></Relationships>
</file>

<file path=ppt/slides/_rels/slide21.xml.rels><?xml version="1.0" encoding="UTF-8" standalone="yes"?>
<Relationships xmlns="http://schemas.openxmlformats.org/package/2006/relationships"><Relationship Id="rId3" Type="http://schemas.openxmlformats.org/officeDocument/2006/relationships/tags" Target="../tags/tag30.xml"/><Relationship Id="rId2" Type="http://schemas.openxmlformats.org/officeDocument/2006/relationships/tags" Target="../tags/tag29.xml"/><Relationship Id="rId1" Type="http://schemas.openxmlformats.org/officeDocument/2006/relationships/tags" Target="../tags/tag28.xml"/><Relationship Id="rId5" Type="http://schemas.openxmlformats.org/officeDocument/2006/relationships/notesSlide" Target="../notesSlides/notesSlide7.xml"/><Relationship Id="rId4" Type="http://schemas.openxmlformats.org/officeDocument/2006/relationships/slideLayout" Target="../slideLayouts/slideLayout3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2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9.xml"/></Relationships>
</file>

<file path=ppt/slides/_rels/slide2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9.xml"/></Relationships>
</file>

<file path=ppt/slides/_rels/slide2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9.xml"/></Relationships>
</file>

<file path=ppt/slides/_rels/slide2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9.xml"/></Relationships>
</file>

<file path=ppt/slides/_rels/slide2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9.xml"/></Relationships>
</file>

<file path=ppt/slides/_rels/slide28.xml.rels><?xml version="1.0" encoding="UTF-8" standalone="yes"?>
<Relationships xmlns="http://schemas.openxmlformats.org/package/2006/relationships"><Relationship Id="rId3" Type="http://schemas.openxmlformats.org/officeDocument/2006/relationships/tags" Target="../tags/tag33.xml"/><Relationship Id="rId2" Type="http://schemas.openxmlformats.org/officeDocument/2006/relationships/tags" Target="../tags/tag32.xml"/><Relationship Id="rId1" Type="http://schemas.openxmlformats.org/officeDocument/2006/relationships/tags" Target="../tags/tag31.xml"/><Relationship Id="rId5" Type="http://schemas.openxmlformats.org/officeDocument/2006/relationships/notesSlide" Target="../notesSlides/notesSlide8.xml"/><Relationship Id="rId4" Type="http://schemas.openxmlformats.org/officeDocument/2006/relationships/slideLayout" Target="../slideLayouts/slideLayout39.xml"/></Relationships>
</file>

<file path=ppt/slides/_rels/slide29.xml.rels><?xml version="1.0" encoding="UTF-8" standalone="yes"?>
<Relationships xmlns="http://schemas.openxmlformats.org/package/2006/relationships"><Relationship Id="rId3" Type="http://schemas.openxmlformats.org/officeDocument/2006/relationships/tags" Target="../tags/tag36.xml"/><Relationship Id="rId2" Type="http://schemas.openxmlformats.org/officeDocument/2006/relationships/tags" Target="../tags/tag35.xml"/><Relationship Id="rId1" Type="http://schemas.openxmlformats.org/officeDocument/2006/relationships/tags" Target="../tags/tag34.xml"/><Relationship Id="rId5" Type="http://schemas.openxmlformats.org/officeDocument/2006/relationships/slideLayout" Target="../slideLayouts/slideLayout39.xml"/><Relationship Id="rId4" Type="http://schemas.openxmlformats.org/officeDocument/2006/relationships/tags" Target="../tags/tag37.xml"/></Relationships>
</file>

<file path=ppt/slides/_rels/slide3.xml.rels><?xml version="1.0" encoding="UTF-8" standalone="yes"?>
<Relationships xmlns="http://schemas.openxmlformats.org/package/2006/relationships"><Relationship Id="rId8" Type="http://schemas.openxmlformats.org/officeDocument/2006/relationships/tags" Target="../tags/tag16.xml"/><Relationship Id="rId3" Type="http://schemas.openxmlformats.org/officeDocument/2006/relationships/tags" Target="../tags/tag11.xml"/><Relationship Id="rId7" Type="http://schemas.openxmlformats.org/officeDocument/2006/relationships/tags" Target="../tags/tag15.xml"/><Relationship Id="rId2" Type="http://schemas.openxmlformats.org/officeDocument/2006/relationships/tags" Target="../tags/tag10.xml"/><Relationship Id="rId1" Type="http://schemas.openxmlformats.org/officeDocument/2006/relationships/tags" Target="../tags/tag9.xml"/><Relationship Id="rId6" Type="http://schemas.openxmlformats.org/officeDocument/2006/relationships/tags" Target="../tags/tag14.xml"/><Relationship Id="rId5" Type="http://schemas.openxmlformats.org/officeDocument/2006/relationships/tags" Target="../tags/tag13.xml"/><Relationship Id="rId4" Type="http://schemas.openxmlformats.org/officeDocument/2006/relationships/tags" Target="../tags/tag12.xml"/><Relationship Id="rId9" Type="http://schemas.openxmlformats.org/officeDocument/2006/relationships/slideLayout" Target="../slideLayouts/slideLayout39.xml"/></Relationships>
</file>

<file path=ppt/slides/_rels/slide3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9.xml"/><Relationship Id="rId1" Type="http://schemas.openxmlformats.org/officeDocument/2006/relationships/slideLayout" Target="../slideLayouts/slideLayout39.xml"/><Relationship Id="rId4" Type="http://schemas.openxmlformats.org/officeDocument/2006/relationships/image" Target="../media/image45.png"/></Relationships>
</file>

<file path=ppt/slides/_rels/slide3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39.xml"/></Relationships>
</file>

<file path=ppt/slides/_rels/slide32.xml.rels><?xml version="1.0" encoding="UTF-8" standalone="yes"?>
<Relationships xmlns="http://schemas.openxmlformats.org/package/2006/relationships"><Relationship Id="rId3" Type="http://schemas.openxmlformats.org/officeDocument/2006/relationships/tags" Target="../tags/tag40.xml"/><Relationship Id="rId2" Type="http://schemas.openxmlformats.org/officeDocument/2006/relationships/tags" Target="../tags/tag39.xml"/><Relationship Id="rId1" Type="http://schemas.openxmlformats.org/officeDocument/2006/relationships/tags" Target="../tags/tag38.xml"/><Relationship Id="rId5" Type="http://schemas.openxmlformats.org/officeDocument/2006/relationships/notesSlide" Target="../notesSlides/notesSlide10.xml"/><Relationship Id="rId4" Type="http://schemas.openxmlformats.org/officeDocument/2006/relationships/slideLayout" Target="../slideLayouts/slideLayout39.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3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9.xml"/></Relationships>
</file>

<file path=ppt/slides/_rels/slide3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39.xml"/><Relationship Id="rId5" Type="http://schemas.openxmlformats.org/officeDocument/2006/relationships/image" Target="../media/image51.png"/><Relationship Id="rId4" Type="http://schemas.openxmlformats.org/officeDocument/2006/relationships/image" Target="../media/image50.png"/></Relationships>
</file>

<file path=ppt/slides/_rels/slide3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39.xml"/></Relationships>
</file>

<file path=ppt/slides/_rels/slide3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1.xml"/><Relationship Id="rId1" Type="http://schemas.openxmlformats.org/officeDocument/2006/relationships/slideLayout" Target="../slideLayouts/slideLayout39.xml"/><Relationship Id="rId4" Type="http://schemas.openxmlformats.org/officeDocument/2006/relationships/image" Target="../media/image55.png"/></Relationships>
</file>

<file path=ppt/slides/_rels/slide3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2.xml"/><Relationship Id="rId1" Type="http://schemas.openxmlformats.org/officeDocument/2006/relationships/slideLayout" Target="../slideLayouts/slideLayout39.xml"/><Relationship Id="rId5" Type="http://schemas.openxmlformats.org/officeDocument/2006/relationships/image" Target="../media/image58.png"/><Relationship Id="rId4" Type="http://schemas.openxmlformats.org/officeDocument/2006/relationships/image" Target="../media/image57.png"/></Relationships>
</file>

<file path=ppt/slides/_rels/slide3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3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9.xml"/></Relationships>
</file>

<file path=ppt/slides/_rels/slide4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39.xml"/></Relationships>
</file>

<file path=ppt/slides/_rels/slide4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39.xml"/></Relationships>
</file>

<file path=ppt/slides/_rels/slide4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39.xml"/></Relationships>
</file>

<file path=ppt/slides/_rels/slide4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39.xml"/></Relationships>
</file>

<file path=ppt/slides/_rels/slide4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3.xml"/><Relationship Id="rId1" Type="http://schemas.openxmlformats.org/officeDocument/2006/relationships/slideLayout" Target="../slideLayouts/slideLayout39.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39.xml"/><Relationship Id="rId4" Type="http://schemas.openxmlformats.org/officeDocument/2006/relationships/image" Target="../media/image21.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9.xml"/></Relationships>
</file>

<file path=ppt/slides/_rels/slide8.xml.rels><?xml version="1.0" encoding="UTF-8" standalone="yes"?>
<Relationships xmlns="http://schemas.openxmlformats.org/package/2006/relationships"><Relationship Id="rId8" Type="http://schemas.openxmlformats.org/officeDocument/2006/relationships/tags" Target="../tags/tag24.xml"/><Relationship Id="rId3" Type="http://schemas.openxmlformats.org/officeDocument/2006/relationships/tags" Target="../tags/tag19.xml"/><Relationship Id="rId7" Type="http://schemas.openxmlformats.org/officeDocument/2006/relationships/tags" Target="../tags/tag23.xml"/><Relationship Id="rId2" Type="http://schemas.openxmlformats.org/officeDocument/2006/relationships/tags" Target="../tags/tag18.xml"/><Relationship Id="rId1" Type="http://schemas.openxmlformats.org/officeDocument/2006/relationships/tags" Target="../tags/tag17.xml"/><Relationship Id="rId6" Type="http://schemas.openxmlformats.org/officeDocument/2006/relationships/tags" Target="../tags/tag22.xml"/><Relationship Id="rId5" Type="http://schemas.openxmlformats.org/officeDocument/2006/relationships/tags" Target="../tags/tag21.xml"/><Relationship Id="rId4" Type="http://schemas.openxmlformats.org/officeDocument/2006/relationships/tags" Target="../tags/tag20.xml"/><Relationship Id="rId9" Type="http://schemas.openxmlformats.org/officeDocument/2006/relationships/slideLayout" Target="../slideLayouts/slideLayout3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4305629" y="1439560"/>
            <a:ext cx="4457243" cy="3181163"/>
          </a:xfrm>
          <a:prstGeom prst="rect">
            <a:avLst/>
          </a:prstGeom>
        </p:spPr>
      </p:pic>
      <p:pic>
        <p:nvPicPr>
          <p:cNvPr id="5" name="Picture 4" descr="171102_interbrand_kingdee_visual-16.png"/>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21010" y="-12472"/>
            <a:ext cx="9180000" cy="5169677"/>
          </a:xfrm>
          <a:prstGeom prst="rect">
            <a:avLst/>
          </a:prstGeom>
        </p:spPr>
      </p:pic>
      <p:pic>
        <p:nvPicPr>
          <p:cNvPr id="6" name="图片 5"/>
          <p:cNvPicPr>
            <a:picLocks noChangeAspect="1"/>
          </p:cNvPicPr>
          <p:nvPr/>
        </p:nvPicPr>
        <p:blipFill>
          <a:blip r:embed="rId5" cstate="print">
            <a:extLst>
              <a:ext uri="{28A0092B-C50C-407E-A947-70E740481C1C}">
                <a14:useLocalDpi xmlns:a14="http://schemas.microsoft.com/office/drawing/2010/main" xmlns="" val="0"/>
              </a:ext>
            </a:extLst>
          </a:blip>
          <a:stretch>
            <a:fillRect/>
          </a:stretch>
        </p:blipFill>
        <p:spPr>
          <a:xfrm>
            <a:off x="253596" y="91566"/>
            <a:ext cx="1885004" cy="1059984"/>
          </a:xfrm>
          <a:prstGeom prst="rect">
            <a:avLst/>
          </a:prstGeom>
        </p:spPr>
      </p:pic>
      <p:sp>
        <p:nvSpPr>
          <p:cNvPr id="8" name="Text Placeholder 4"/>
          <p:cNvSpPr txBox="1">
            <a:spLocks/>
          </p:cNvSpPr>
          <p:nvPr/>
        </p:nvSpPr>
        <p:spPr bwMode="auto">
          <a:xfrm>
            <a:off x="856193" y="2950324"/>
            <a:ext cx="3890734" cy="557530"/>
          </a:xfrm>
          <a:prstGeom prst="rect">
            <a:avLst/>
          </a:prstGeom>
          <a:noFill/>
          <a:ln w="9525">
            <a:noFill/>
            <a:miter lim="800000"/>
            <a:headEnd/>
            <a:tailEnd/>
          </a:ln>
        </p:spPr>
        <p:txBody>
          <a:bodyPr vert="horz" wrap="square" lIns="0" tIns="0" rIns="0" bIns="0" numCol="1" anchor="t" anchorCtr="0" compatLnSpc="1">
            <a:prstTxWarp prst="textNoShape">
              <a:avLst/>
            </a:prstTxWarp>
            <a:norm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sz="1000" b="0" i="0" kern="1200">
                <a:solidFill>
                  <a:schemeClr val="bg1"/>
                </a:solidFill>
                <a:latin typeface="Microsoft YaHei" charset="-122"/>
                <a:ea typeface="Microsoft YaHei" charset="-122"/>
                <a:cs typeface="Microsoft YaHei" charset="-122"/>
              </a:defRPr>
            </a:lvl1pPr>
            <a:lvl2pPr marL="457200" indent="0" algn="l" defTabSz="457200" rtl="0" eaLnBrk="1" latinLnBrk="0" hangingPunct="1">
              <a:spcBef>
                <a:spcPct val="20000"/>
              </a:spcBef>
              <a:buFont typeface="Arial"/>
              <a:buNone/>
              <a:defRPr sz="1600" b="0" i="0" kern="1200">
                <a:solidFill>
                  <a:schemeClr val="tx1"/>
                </a:solidFill>
                <a:latin typeface="Arial"/>
                <a:ea typeface="+mn-ea"/>
                <a:cs typeface="Arial"/>
              </a:defRPr>
            </a:lvl2pPr>
            <a:lvl3pPr marL="914400" indent="0" algn="l" defTabSz="457200" rtl="0" eaLnBrk="1" latinLnBrk="0" hangingPunct="1">
              <a:spcBef>
                <a:spcPct val="20000"/>
              </a:spcBef>
              <a:buFont typeface="Arial"/>
              <a:buNone/>
              <a:defRPr sz="1600" b="0" i="0" kern="1200">
                <a:solidFill>
                  <a:schemeClr val="tx1"/>
                </a:solidFill>
                <a:latin typeface="Arial"/>
                <a:ea typeface="+mn-ea"/>
                <a:cs typeface="Arial"/>
              </a:defRPr>
            </a:lvl3pPr>
            <a:lvl4pPr marL="1371600" indent="0" algn="l" defTabSz="457200" rtl="0" eaLnBrk="1" latinLnBrk="0" hangingPunct="1">
              <a:spcBef>
                <a:spcPct val="20000"/>
              </a:spcBef>
              <a:buFont typeface="Arial"/>
              <a:buNone/>
              <a:defRPr sz="1600" b="0" i="0" kern="1200">
                <a:solidFill>
                  <a:schemeClr val="tx1"/>
                </a:solidFill>
                <a:latin typeface="Arial"/>
                <a:ea typeface="+mn-ea"/>
                <a:cs typeface="Arial"/>
              </a:defRPr>
            </a:lvl4pPr>
            <a:lvl5pPr marL="1828800" indent="0" algn="l" defTabSz="457200" rtl="0" eaLnBrk="1" latinLnBrk="0" hangingPunct="1">
              <a:spcBef>
                <a:spcPct val="20000"/>
              </a:spcBef>
              <a:buFont typeface="Arial"/>
              <a:buNone/>
              <a:defRPr sz="1600" b="0" i="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ltLang="zh-CN" sz="1400" smtClean="0">
                <a:solidFill>
                  <a:prstClr val="white"/>
                </a:solidFill>
              </a:rPr>
              <a:t>BOS</a:t>
            </a:r>
            <a:r>
              <a:rPr lang="zh-CN" altLang="en-US" sz="1400" smtClean="0">
                <a:solidFill>
                  <a:prstClr val="white"/>
                </a:solidFill>
              </a:rPr>
              <a:t>平台部</a:t>
            </a:r>
            <a:endParaRPr lang="en-US" altLang="zh-CN" sz="1400" dirty="0">
              <a:solidFill>
                <a:prstClr val="white"/>
              </a:solidFill>
            </a:endParaRPr>
          </a:p>
        </p:txBody>
      </p:sp>
      <p:sp>
        <p:nvSpPr>
          <p:cNvPr id="9" name="Rectangle 37"/>
          <p:cNvSpPr/>
          <p:nvPr/>
        </p:nvSpPr>
        <p:spPr bwMode="auto">
          <a:xfrm>
            <a:off x="856193" y="4741878"/>
            <a:ext cx="2875380" cy="304800"/>
          </a:xfrm>
          <a:prstGeom prst="rect">
            <a:avLst/>
          </a:prstGeom>
          <a:noFill/>
          <a:ln>
            <a:noFill/>
          </a:ln>
        </p:spPr>
        <p:txBody>
          <a:bodyPr lIns="0" tIns="0" rIns="0" bIns="0" anchor="ctr"/>
          <a:lstStyle/>
          <a:p>
            <a:pPr defTabSz="457200" fontAlgn="auto">
              <a:spcBef>
                <a:spcPts val="0"/>
              </a:spcBef>
              <a:spcAft>
                <a:spcPts val="0"/>
              </a:spcAft>
            </a:pPr>
            <a:r>
              <a:rPr lang="zh-CN" altLang="en-US" sz="700" dirty="0">
                <a:solidFill>
                  <a:prstClr val="white">
                    <a:alpha val="50000"/>
                  </a:prstClr>
                </a:solidFill>
                <a:latin typeface="微软雅黑" pitchFamily="34" charset="-122"/>
                <a:ea typeface="微软雅黑" pitchFamily="34" charset="-122"/>
                <a:cs typeface="微软雅黑"/>
                <a:sym typeface="Microsoft YaHei Bold" charset="0"/>
              </a:rPr>
              <a:t>版权所有</a:t>
            </a:r>
            <a:r>
              <a:rPr lang="en-US" altLang="zh-CN" sz="700" dirty="0">
                <a:solidFill>
                  <a:prstClr val="white">
                    <a:alpha val="50000"/>
                  </a:prstClr>
                </a:solidFill>
                <a:latin typeface="微软雅黑" pitchFamily="34" charset="-122"/>
                <a:ea typeface="微软雅黑" pitchFamily="34" charset="-122"/>
                <a:cs typeface="微软雅黑"/>
                <a:sym typeface="Helvetica Neue" charset="0"/>
              </a:rPr>
              <a:t>©</a:t>
            </a:r>
            <a:r>
              <a:rPr lang="en-US" altLang="zh-CN" sz="700" dirty="0" smtClean="0">
                <a:solidFill>
                  <a:prstClr val="white">
                    <a:alpha val="50000"/>
                  </a:prstClr>
                </a:solidFill>
                <a:latin typeface="微软雅黑" pitchFamily="34" charset="-122"/>
                <a:ea typeface="微软雅黑" pitchFamily="34" charset="-122"/>
                <a:cs typeface="微软雅黑"/>
                <a:sym typeface="Helvetica Neue" charset="0"/>
              </a:rPr>
              <a:t>1993-2018 </a:t>
            </a:r>
            <a:r>
              <a:rPr lang="zh-CN" altLang="en-US" sz="700" dirty="0">
                <a:solidFill>
                  <a:prstClr val="white">
                    <a:alpha val="50000"/>
                  </a:prstClr>
                </a:solidFill>
                <a:latin typeface="微软雅黑" pitchFamily="34" charset="-122"/>
                <a:ea typeface="微软雅黑" pitchFamily="34" charset="-122"/>
                <a:cs typeface="微软雅黑"/>
                <a:sym typeface="Microsoft YaHei Bold" charset="0"/>
              </a:rPr>
              <a:t>金蝶国际软件集团有限公司</a:t>
            </a:r>
          </a:p>
        </p:txBody>
      </p:sp>
      <p:sp>
        <p:nvSpPr>
          <p:cNvPr id="10" name="Text Box 2"/>
          <p:cNvSpPr txBox="1">
            <a:spLocks noChangeArrowheads="1"/>
          </p:cNvSpPr>
          <p:nvPr/>
        </p:nvSpPr>
        <p:spPr bwMode="auto">
          <a:xfrm>
            <a:off x="7270055" y="4778118"/>
            <a:ext cx="1622425" cy="250031"/>
          </a:xfrm>
          <a:prstGeom prst="rect">
            <a:avLst/>
          </a:prstGeom>
          <a:noFill/>
          <a:ln>
            <a:noFill/>
          </a:ln>
        </p:spPr>
        <p:txBody>
          <a:bodyPr lIns="55721" tIns="6668" rIns="55721" bIns="6668" anchor="ctr"/>
          <a:lstStyle>
            <a:lvl1pPr>
              <a:defRPr kumimoji="1" sz="2000">
                <a:solidFill>
                  <a:schemeClr val="tx1"/>
                </a:solidFill>
                <a:latin typeface="宋体" pitchFamily="2" charset="-122"/>
                <a:ea typeface="宋体" pitchFamily="2" charset="-122"/>
              </a:defRPr>
            </a:lvl1pPr>
            <a:lvl2pPr marL="742950" indent="-285750">
              <a:defRPr kumimoji="1" sz="2000">
                <a:solidFill>
                  <a:schemeClr val="tx1"/>
                </a:solidFill>
                <a:latin typeface="宋体" pitchFamily="2" charset="-122"/>
                <a:ea typeface="宋体" pitchFamily="2" charset="-122"/>
              </a:defRPr>
            </a:lvl2pPr>
            <a:lvl3pPr marL="1143000" indent="-228600">
              <a:defRPr kumimoji="1" sz="2000">
                <a:solidFill>
                  <a:schemeClr val="tx1"/>
                </a:solidFill>
                <a:latin typeface="宋体" pitchFamily="2" charset="-122"/>
                <a:ea typeface="宋体" pitchFamily="2" charset="-122"/>
              </a:defRPr>
            </a:lvl3pPr>
            <a:lvl4pPr marL="1600200" indent="-228600">
              <a:defRPr kumimoji="1" sz="2000">
                <a:solidFill>
                  <a:schemeClr val="tx1"/>
                </a:solidFill>
                <a:latin typeface="宋体" pitchFamily="2" charset="-122"/>
                <a:ea typeface="宋体" pitchFamily="2" charset="-122"/>
              </a:defRPr>
            </a:lvl4pPr>
            <a:lvl5pPr marL="2057400" indent="-228600">
              <a:defRPr kumimoji="1" sz="2000">
                <a:solidFill>
                  <a:schemeClr val="tx1"/>
                </a:solidFill>
                <a:latin typeface="宋体" pitchFamily="2" charset="-122"/>
                <a:ea typeface="宋体" pitchFamily="2" charset="-122"/>
              </a:defRPr>
            </a:lvl5pPr>
            <a:lvl6pPr marL="2514600" indent="-228600" fontAlgn="base">
              <a:spcBef>
                <a:spcPct val="0"/>
              </a:spcBef>
              <a:spcAft>
                <a:spcPct val="0"/>
              </a:spcAft>
              <a:defRPr kumimoji="1" sz="2000">
                <a:solidFill>
                  <a:schemeClr val="tx1"/>
                </a:solidFill>
                <a:latin typeface="宋体" pitchFamily="2" charset="-122"/>
                <a:ea typeface="宋体" pitchFamily="2" charset="-122"/>
              </a:defRPr>
            </a:lvl6pPr>
            <a:lvl7pPr marL="2971800" indent="-228600" fontAlgn="base">
              <a:spcBef>
                <a:spcPct val="0"/>
              </a:spcBef>
              <a:spcAft>
                <a:spcPct val="0"/>
              </a:spcAft>
              <a:defRPr kumimoji="1" sz="2000">
                <a:solidFill>
                  <a:schemeClr val="tx1"/>
                </a:solidFill>
                <a:latin typeface="宋体" pitchFamily="2" charset="-122"/>
                <a:ea typeface="宋体" pitchFamily="2" charset="-122"/>
              </a:defRPr>
            </a:lvl7pPr>
            <a:lvl8pPr marL="3429000" indent="-228600" fontAlgn="base">
              <a:spcBef>
                <a:spcPct val="0"/>
              </a:spcBef>
              <a:spcAft>
                <a:spcPct val="0"/>
              </a:spcAft>
              <a:defRPr kumimoji="1" sz="2000">
                <a:solidFill>
                  <a:schemeClr val="tx1"/>
                </a:solidFill>
                <a:latin typeface="宋体" pitchFamily="2" charset="-122"/>
                <a:ea typeface="宋体" pitchFamily="2" charset="-122"/>
              </a:defRPr>
            </a:lvl8pPr>
            <a:lvl9pPr marL="3886200" indent="-228600" fontAlgn="base">
              <a:spcBef>
                <a:spcPct val="0"/>
              </a:spcBef>
              <a:spcAft>
                <a:spcPct val="0"/>
              </a:spcAft>
              <a:defRPr kumimoji="1" sz="2000">
                <a:solidFill>
                  <a:schemeClr val="tx1"/>
                </a:solidFill>
                <a:latin typeface="宋体" pitchFamily="2" charset="-122"/>
                <a:ea typeface="宋体" pitchFamily="2" charset="-122"/>
              </a:defRPr>
            </a:lvl9pPr>
          </a:lstStyle>
          <a:p>
            <a:pPr algn="r" defTabSz="457200" fontAlgn="auto">
              <a:lnSpc>
                <a:spcPts val="1050"/>
              </a:lnSpc>
              <a:spcBef>
                <a:spcPts val="0"/>
              </a:spcBef>
              <a:spcAft>
                <a:spcPts val="0"/>
              </a:spcAft>
            </a:pPr>
            <a:r>
              <a:rPr kumimoji="0" lang="en-US" altLang="zh-CN" sz="700" dirty="0">
                <a:solidFill>
                  <a:prstClr val="white">
                    <a:alpha val="50000"/>
                  </a:prstClr>
                </a:solidFill>
                <a:latin typeface="微软雅黑" pitchFamily="34" charset="-122"/>
                <a:ea typeface="微软雅黑" pitchFamily="34" charset="-122"/>
              </a:rPr>
              <a:t>①</a:t>
            </a:r>
            <a:r>
              <a:rPr kumimoji="0" lang="zh-CN" altLang="en-US" sz="700" dirty="0">
                <a:solidFill>
                  <a:prstClr val="white">
                    <a:alpha val="50000"/>
                  </a:prstClr>
                </a:solidFill>
                <a:latin typeface="微软雅黑" pitchFamily="34" charset="-122"/>
                <a:ea typeface="微软雅黑" pitchFamily="34" charset="-122"/>
              </a:rPr>
              <a:t> 绝密信息 严禁泄露</a:t>
            </a:r>
          </a:p>
        </p:txBody>
      </p:sp>
      <p:sp>
        <p:nvSpPr>
          <p:cNvPr id="11" name="Oval 1"/>
          <p:cNvSpPr>
            <a:spLocks noChangeAspect="1"/>
          </p:cNvSpPr>
          <p:nvPr/>
        </p:nvSpPr>
        <p:spPr>
          <a:xfrm>
            <a:off x="5013910" y="1975425"/>
            <a:ext cx="360000" cy="360000"/>
          </a:xfrm>
          <a:prstGeom prst="ellipse">
            <a:avLst/>
          </a:prstGeom>
          <a:solidFill>
            <a:srgbClr val="1771E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auto">
              <a:spcBef>
                <a:spcPts val="0"/>
              </a:spcBef>
              <a:spcAft>
                <a:spcPts val="0"/>
              </a:spcAft>
            </a:pPr>
            <a:endParaRPr lang="en-US">
              <a:solidFill>
                <a:prstClr val="white"/>
              </a:solidFill>
            </a:endParaRPr>
          </a:p>
        </p:txBody>
      </p:sp>
      <p:sp>
        <p:nvSpPr>
          <p:cNvPr id="12" name="Oval 17"/>
          <p:cNvSpPr>
            <a:spLocks noChangeAspect="1"/>
          </p:cNvSpPr>
          <p:nvPr/>
        </p:nvSpPr>
        <p:spPr>
          <a:xfrm>
            <a:off x="7368695" y="3008144"/>
            <a:ext cx="862272" cy="862272"/>
          </a:xfrm>
          <a:prstGeom prst="ellipse">
            <a:avLst/>
          </a:prstGeom>
          <a:solidFill>
            <a:srgbClr val="1771EA">
              <a:alpha val="79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auto">
              <a:spcBef>
                <a:spcPts val="0"/>
              </a:spcBef>
              <a:spcAft>
                <a:spcPts val="0"/>
              </a:spcAft>
            </a:pPr>
            <a:endParaRPr lang="en-US">
              <a:solidFill>
                <a:prstClr val="white"/>
              </a:solidFill>
            </a:endParaRPr>
          </a:p>
        </p:txBody>
      </p:sp>
      <p:sp>
        <p:nvSpPr>
          <p:cNvPr id="13" name="Title 1"/>
          <p:cNvSpPr txBox="1">
            <a:spLocks/>
          </p:cNvSpPr>
          <p:nvPr/>
        </p:nvSpPr>
        <p:spPr bwMode="auto">
          <a:xfrm>
            <a:off x="856193" y="1420171"/>
            <a:ext cx="6020063" cy="1122215"/>
          </a:xfrm>
          <a:prstGeom prst="rect">
            <a:avLst/>
          </a:prstGeom>
          <a:noFill/>
          <a:ln w="9525">
            <a:noFill/>
            <a:miter lim="800000"/>
            <a:headEnd/>
            <a:tailEnd/>
          </a:ln>
        </p:spPr>
        <p:txBody>
          <a:bodyPr vert="horz" wrap="square" lIns="0" tIns="0" rIns="0" bIns="0" numCol="1" anchor="t" anchorCtr="0" compatLnSpc="1">
            <a:prstTxWarp prst="textNoShape">
              <a:avLst/>
            </a:prstTxWarp>
            <a:normAutofit/>
          </a:bodyPr>
          <a:lstStyle>
            <a:lvl1pPr algn="l" defTabSz="457200" rtl="0" eaLnBrk="1" latinLnBrk="0" hangingPunct="1">
              <a:lnSpc>
                <a:spcPct val="100000"/>
              </a:lnSpc>
              <a:spcBef>
                <a:spcPct val="0"/>
              </a:spcBef>
              <a:buNone/>
              <a:defRPr sz="3200" b="1" i="0" kern="1200" baseline="0">
                <a:solidFill>
                  <a:schemeClr val="bg1"/>
                </a:solidFill>
                <a:latin typeface="Microsoft YaHei" charset="-122"/>
                <a:ea typeface="Microsoft YaHei" charset="-122"/>
                <a:cs typeface="Microsoft YaHei" charset="-122"/>
              </a:defRPr>
            </a:lvl1pPr>
          </a:lstStyle>
          <a:p>
            <a:pPr fontAlgn="auto">
              <a:spcAft>
                <a:spcPts val="0"/>
              </a:spcAft>
            </a:pPr>
            <a:r>
              <a:rPr lang="zh-CN" altLang="en-US" dirty="0" smtClean="0">
                <a:solidFill>
                  <a:prstClr val="white"/>
                </a:solidFill>
              </a:rPr>
              <a:t>金蝶</a:t>
            </a:r>
            <a:r>
              <a:rPr lang="zh-CN" altLang="en-US" dirty="0" smtClean="0">
                <a:solidFill>
                  <a:prstClr val="white"/>
                </a:solidFill>
              </a:rPr>
              <a:t>云产</a:t>
            </a:r>
            <a:r>
              <a:rPr lang="zh-CN" altLang="en-US" dirty="0" smtClean="0">
                <a:solidFill>
                  <a:prstClr val="white"/>
                </a:solidFill>
              </a:rPr>
              <a:t>品</a:t>
            </a:r>
            <a:r>
              <a:rPr lang="zh-CN" altLang="en-US" dirty="0">
                <a:solidFill>
                  <a:prstClr val="white"/>
                </a:solidFill>
              </a:rPr>
              <a:t>培训</a:t>
            </a:r>
            <a:br>
              <a:rPr lang="zh-CN" altLang="en-US" dirty="0">
                <a:solidFill>
                  <a:prstClr val="white"/>
                </a:solidFill>
              </a:rPr>
            </a:br>
            <a:r>
              <a:rPr lang="en-US" altLang="zh-CN" dirty="0">
                <a:solidFill>
                  <a:prstClr val="white"/>
                </a:solidFill>
              </a:rPr>
              <a:t>-- </a:t>
            </a:r>
            <a:r>
              <a:rPr lang="zh-CN" altLang="en-US" b="0" dirty="0" smtClean="0">
                <a:solidFill>
                  <a:prstClr val="white"/>
                </a:solidFill>
              </a:rPr>
              <a:t>业务流程</a:t>
            </a:r>
            <a:endParaRPr lang="en-US" dirty="0">
              <a:solidFill>
                <a:prstClr val="white"/>
              </a:solidFill>
            </a:endParaRPr>
          </a:p>
        </p:txBody>
      </p:sp>
      <p:grpSp>
        <p:nvGrpSpPr>
          <p:cNvPr id="19" name="Group 18"/>
          <p:cNvGrpSpPr/>
          <p:nvPr/>
        </p:nvGrpSpPr>
        <p:grpSpPr>
          <a:xfrm>
            <a:off x="9425985" y="1746123"/>
            <a:ext cx="1354671" cy="589302"/>
            <a:chOff x="9891888" y="701477"/>
            <a:chExt cx="1989130" cy="688613"/>
          </a:xfrm>
        </p:grpSpPr>
        <p:sp>
          <p:nvSpPr>
            <p:cNvPr id="20" name="Rounded Rectangular Callout 19"/>
            <p:cNvSpPr/>
            <p:nvPr/>
          </p:nvSpPr>
          <p:spPr>
            <a:xfrm>
              <a:off x="9891888" y="701477"/>
              <a:ext cx="1989130" cy="688613"/>
            </a:xfrm>
            <a:prstGeom prst="wedgeRoundRectCallout">
              <a:avLst>
                <a:gd name="adj1" fmla="val -46720"/>
                <a:gd name="adj2" fmla="val 97979"/>
                <a:gd name="adj3" fmla="val 16667"/>
              </a:avLst>
            </a:prstGeom>
            <a:solidFill>
              <a:srgbClr val="1771E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auto">
                <a:spcBef>
                  <a:spcPts val="0"/>
                </a:spcBef>
                <a:spcAft>
                  <a:spcPts val="0"/>
                </a:spcAft>
              </a:pPr>
              <a:endParaRPr lang="en-US" sz="1100">
                <a:solidFill>
                  <a:prstClr val="white"/>
                </a:solidFill>
              </a:endParaRPr>
            </a:p>
          </p:txBody>
        </p:sp>
        <p:sp>
          <p:nvSpPr>
            <p:cNvPr id="21" name="TextBox 22"/>
            <p:cNvSpPr txBox="1"/>
            <p:nvPr/>
          </p:nvSpPr>
          <p:spPr>
            <a:xfrm>
              <a:off x="9962442" y="728577"/>
              <a:ext cx="1793508" cy="647359"/>
            </a:xfrm>
            <a:prstGeom prst="rect">
              <a:avLst/>
            </a:prstGeom>
            <a:noFill/>
          </p:spPr>
          <p:txBody>
            <a:bodyPr wrap="square" rtlCol="0">
              <a:spAutoFit/>
            </a:bodyPr>
            <a:lstStyle/>
            <a:p>
              <a:pPr defTabSz="457200" fontAlgn="auto">
                <a:spcBef>
                  <a:spcPts val="0"/>
                </a:spcBef>
                <a:spcAft>
                  <a:spcPts val="0"/>
                </a:spcAft>
              </a:pPr>
              <a:r>
                <a:rPr lang="zh-CN" altLang="en-US" sz="1000" dirty="0" smtClean="0">
                  <a:solidFill>
                    <a:prstClr val="white"/>
                  </a:solidFill>
                  <a:latin typeface="Microsoft YaHei" charset="-122"/>
                  <a:ea typeface="Microsoft YaHei" charset="-122"/>
                  <a:cs typeface="Microsoft YaHei" charset="-122"/>
                </a:rPr>
                <a:t>云朵中的图片可在最底层进行替换。</a:t>
              </a:r>
              <a:endParaRPr lang="en-US" altLang="zh-CN" sz="1000" dirty="0" smtClean="0">
                <a:solidFill>
                  <a:prstClr val="white"/>
                </a:solidFill>
                <a:latin typeface="Microsoft YaHei" charset="-122"/>
                <a:ea typeface="Microsoft YaHei" charset="-122"/>
                <a:cs typeface="Microsoft YaHei" charset="-122"/>
              </a:endParaRPr>
            </a:p>
            <a:p>
              <a:pPr defTabSz="457200" fontAlgn="auto">
                <a:spcBef>
                  <a:spcPts val="0"/>
                </a:spcBef>
                <a:spcAft>
                  <a:spcPts val="0"/>
                </a:spcAft>
              </a:pPr>
              <a:r>
                <a:rPr lang="zh-CN" altLang="en-US" sz="1000" dirty="0" smtClean="0">
                  <a:solidFill>
                    <a:prstClr val="white"/>
                  </a:solidFill>
                  <a:latin typeface="Microsoft YaHei" charset="-122"/>
                  <a:ea typeface="Microsoft YaHei" charset="-122"/>
                  <a:cs typeface="Microsoft YaHei" charset="-122"/>
                </a:rPr>
                <a:t>注：图片仅做示意</a:t>
              </a:r>
              <a:endParaRPr lang="en-US" sz="1000" dirty="0">
                <a:solidFill>
                  <a:prstClr val="white"/>
                </a:solidFill>
                <a:latin typeface="Microsoft YaHei" charset="-122"/>
                <a:ea typeface="Microsoft YaHei" charset="-122"/>
                <a:cs typeface="Microsoft YaHei" charset="-122"/>
              </a:endParaRPr>
            </a:p>
          </p:txBody>
        </p:sp>
      </p:grpSp>
    </p:spTree>
    <p:extLst>
      <p:ext uri="{BB962C8B-B14F-4D97-AF65-F5344CB8AC3E}">
        <p14:creationId xmlns:p14="http://schemas.microsoft.com/office/powerpoint/2010/main" xmlns="" val="309113183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8"/>
          <p:cNvGrpSpPr/>
          <p:nvPr/>
        </p:nvGrpSpPr>
        <p:grpSpPr>
          <a:xfrm>
            <a:off x="2699792" y="2166058"/>
            <a:ext cx="1368972" cy="896541"/>
            <a:chOff x="2554956" y="2124074"/>
            <a:chExt cx="1368972" cy="896541"/>
          </a:xfrm>
        </p:grpSpPr>
        <p:sp>
          <p:nvSpPr>
            <p:cNvPr id="2" name="圆角矩形 1"/>
            <p:cNvSpPr/>
            <p:nvPr/>
          </p:nvSpPr>
          <p:spPr>
            <a:xfrm>
              <a:off x="2554956" y="2124074"/>
              <a:ext cx="896541" cy="896541"/>
            </a:xfrm>
            <a:prstGeom prst="roundRect">
              <a:avLst>
                <a:gd name="adj" fmla="val 13188"/>
              </a:avLst>
            </a:prstGeom>
            <a:no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smtClean="0"/>
            </a:p>
          </p:txBody>
        </p:sp>
        <p:sp>
          <p:nvSpPr>
            <p:cNvPr id="8" name="矩形 7"/>
            <p:cNvSpPr/>
            <p:nvPr/>
          </p:nvSpPr>
          <p:spPr>
            <a:xfrm>
              <a:off x="3203848" y="2283718"/>
              <a:ext cx="720080" cy="57606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smtClean="0"/>
            </a:p>
          </p:txBody>
        </p:sp>
      </p:grpSp>
      <p:sp>
        <p:nvSpPr>
          <p:cNvPr id="3077" name="文本框 3"/>
          <p:cNvSpPr txBox="1">
            <a:spLocks noChangeArrowheads="1"/>
          </p:cNvSpPr>
          <p:nvPr>
            <p:custDataLst>
              <p:tags r:id="rId2"/>
            </p:custDataLst>
          </p:nvPr>
        </p:nvSpPr>
        <p:spPr bwMode="auto">
          <a:xfrm>
            <a:off x="3059832" y="2139702"/>
            <a:ext cx="4405311" cy="9517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gn="just" eaLnBrk="1" hangingPunct="1">
              <a:lnSpc>
                <a:spcPct val="100000"/>
              </a:lnSpc>
              <a:spcBef>
                <a:spcPct val="0"/>
              </a:spcBef>
              <a:buFontTx/>
              <a:buNone/>
            </a:pPr>
            <a:r>
              <a:rPr lang="en-US" altLang="zh-CN" sz="2400" b="1" spc="300" dirty="0" smtClean="0">
                <a:solidFill>
                  <a:schemeClr val="tx1">
                    <a:lumMod val="85000"/>
                    <a:lumOff val="15000"/>
                  </a:schemeClr>
                </a:solidFill>
                <a:latin typeface="Impact" panose="020B0806030902050204" pitchFamily="34" charset="0"/>
                <a:ea typeface="微软雅黑" panose="020B0503020204020204" pitchFamily="34" charset="-122"/>
              </a:rPr>
              <a:t>PART1</a:t>
            </a:r>
            <a:r>
              <a:rPr lang="zh-CN" altLang="en-US" sz="2400" b="1" spc="300" dirty="0" smtClean="0">
                <a:solidFill>
                  <a:schemeClr val="tx1">
                    <a:lumMod val="85000"/>
                    <a:lumOff val="15000"/>
                  </a:schemeClr>
                </a:solidFill>
                <a:ea typeface="微软雅黑" panose="020B0503020204020204" pitchFamily="34" charset="-122"/>
              </a:rPr>
              <a:t>：单据转换</a:t>
            </a:r>
            <a:endParaRPr lang="zh-CN" altLang="en-US" sz="2400" b="1" spc="300" dirty="0">
              <a:solidFill>
                <a:schemeClr val="tx1">
                  <a:lumMod val="85000"/>
                  <a:lumOff val="15000"/>
                </a:schemeClr>
              </a:solidFill>
              <a:ea typeface="微软雅黑" panose="020B0503020204020204" pitchFamily="34" charset="-122"/>
            </a:endParaRPr>
          </a:p>
        </p:txBody>
      </p:sp>
      <p:cxnSp>
        <p:nvCxnSpPr>
          <p:cNvPr id="7" name="直接连接符 6"/>
          <p:cNvCxnSpPr/>
          <p:nvPr>
            <p:custDataLst>
              <p:tags r:id="rId3"/>
            </p:custDataLst>
          </p:nvPr>
        </p:nvCxnSpPr>
        <p:spPr>
          <a:xfrm>
            <a:off x="3059832" y="2829238"/>
            <a:ext cx="2564606" cy="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xmlns="" val="31000591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solidFill>
                  <a:schemeClr val="tx1"/>
                </a:solidFill>
              </a:rPr>
              <a:t>单据转换特性</a:t>
            </a:r>
            <a:endParaRPr lang="zh-CN" altLang="en-US">
              <a:solidFill>
                <a:schemeClr val="tx1"/>
              </a:solidFill>
            </a:endParaRPr>
          </a:p>
        </p:txBody>
      </p:sp>
      <p:sp>
        <p:nvSpPr>
          <p:cNvPr id="3" name="任意多边形 2"/>
          <p:cNvSpPr/>
          <p:nvPr/>
        </p:nvSpPr>
        <p:spPr>
          <a:xfrm>
            <a:off x="203636" y="771550"/>
            <a:ext cx="2745304" cy="1647182"/>
          </a:xfrm>
          <a:custGeom>
            <a:avLst/>
            <a:gdLst>
              <a:gd name="connsiteX0" fmla="*/ 0 w 2745304"/>
              <a:gd name="connsiteY0" fmla="*/ 0 h 1647182"/>
              <a:gd name="connsiteX1" fmla="*/ 2745304 w 2745304"/>
              <a:gd name="connsiteY1" fmla="*/ 0 h 1647182"/>
              <a:gd name="connsiteX2" fmla="*/ 2745304 w 2745304"/>
              <a:gd name="connsiteY2" fmla="*/ 1647182 h 1647182"/>
              <a:gd name="connsiteX3" fmla="*/ 0 w 2745304"/>
              <a:gd name="connsiteY3" fmla="*/ 1647182 h 1647182"/>
              <a:gd name="connsiteX4" fmla="*/ 0 w 2745304"/>
              <a:gd name="connsiteY4" fmla="*/ 0 h 16471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5304" h="1647182">
                <a:moveTo>
                  <a:pt x="0" y="0"/>
                </a:moveTo>
                <a:lnTo>
                  <a:pt x="2745304" y="0"/>
                </a:lnTo>
                <a:lnTo>
                  <a:pt x="2745304" y="1647182"/>
                </a:lnTo>
                <a:lnTo>
                  <a:pt x="0" y="1647182"/>
                </a:lnTo>
                <a:lnTo>
                  <a:pt x="0" y="0"/>
                </a:lnTo>
                <a:close/>
              </a:path>
            </a:pathLst>
          </a:custGeom>
          <a:gradFill>
            <a:gsLst>
              <a:gs pos="0">
                <a:srgbClr val="FFEFD1"/>
              </a:gs>
              <a:gs pos="64999">
                <a:srgbClr val="F0EBD5"/>
              </a:gs>
              <a:gs pos="100000">
                <a:srgbClr val="D1C39F"/>
              </a:gs>
            </a:gsLst>
            <a:lin ang="5400000" scaled="0"/>
          </a:gradFill>
          <a:effectLst>
            <a:glow rad="63500">
              <a:schemeClr val="accent4">
                <a:satMod val="175000"/>
                <a:alpha val="40000"/>
              </a:schemeClr>
            </a:glow>
            <a:reflection blurRad="6350" stA="50000" endA="300" endPos="55000" dir="5400000" sy="-100000" algn="bl" rotWithShape="0"/>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76200" tIns="76200" rIns="76200" bIns="76200" spcCol="1270" anchor="ctr"/>
          <a:lstStyle/>
          <a:p>
            <a:pPr algn="ctr" defTabSz="889000">
              <a:lnSpc>
                <a:spcPct val="90000"/>
              </a:lnSpc>
              <a:spcAft>
                <a:spcPct val="35000"/>
              </a:spcAft>
              <a:defRPr/>
            </a:pPr>
            <a:r>
              <a:rPr lang="zh-CN" altLang="en-US" dirty="0">
                <a:solidFill>
                  <a:sysClr val="windowText" lastClr="000000"/>
                </a:solidFill>
                <a:latin typeface="微软雅黑" pitchFamily="34" charset="-122"/>
                <a:ea typeface="微软雅黑" pitchFamily="34" charset="-122"/>
              </a:rPr>
              <a:t>多套转换规则</a:t>
            </a:r>
          </a:p>
        </p:txBody>
      </p:sp>
      <p:sp>
        <p:nvSpPr>
          <p:cNvPr id="4" name="任意多边形 3"/>
          <p:cNvSpPr/>
          <p:nvPr/>
        </p:nvSpPr>
        <p:spPr>
          <a:xfrm>
            <a:off x="3223471" y="771550"/>
            <a:ext cx="2745304" cy="1647182"/>
          </a:xfrm>
          <a:custGeom>
            <a:avLst/>
            <a:gdLst>
              <a:gd name="connsiteX0" fmla="*/ 0 w 2745304"/>
              <a:gd name="connsiteY0" fmla="*/ 0 h 1647182"/>
              <a:gd name="connsiteX1" fmla="*/ 2745304 w 2745304"/>
              <a:gd name="connsiteY1" fmla="*/ 0 h 1647182"/>
              <a:gd name="connsiteX2" fmla="*/ 2745304 w 2745304"/>
              <a:gd name="connsiteY2" fmla="*/ 1647182 h 1647182"/>
              <a:gd name="connsiteX3" fmla="*/ 0 w 2745304"/>
              <a:gd name="connsiteY3" fmla="*/ 1647182 h 1647182"/>
              <a:gd name="connsiteX4" fmla="*/ 0 w 2745304"/>
              <a:gd name="connsiteY4" fmla="*/ 0 h 16471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5304" h="1647182">
                <a:moveTo>
                  <a:pt x="0" y="0"/>
                </a:moveTo>
                <a:lnTo>
                  <a:pt x="2745304" y="0"/>
                </a:lnTo>
                <a:lnTo>
                  <a:pt x="2745304" y="1647182"/>
                </a:lnTo>
                <a:lnTo>
                  <a:pt x="0" y="1647182"/>
                </a:lnTo>
                <a:lnTo>
                  <a:pt x="0" y="0"/>
                </a:lnTo>
                <a:close/>
              </a:path>
            </a:pathLst>
          </a:custGeom>
          <a:gradFill>
            <a:gsLst>
              <a:gs pos="0">
                <a:srgbClr val="FFEFD1"/>
              </a:gs>
              <a:gs pos="64999">
                <a:srgbClr val="F0EBD5"/>
              </a:gs>
              <a:gs pos="100000">
                <a:srgbClr val="D1C39F"/>
              </a:gs>
            </a:gsLst>
            <a:lin ang="5400000" scaled="0"/>
          </a:gradFill>
          <a:effectLst>
            <a:glow rad="63500">
              <a:schemeClr val="accent4">
                <a:satMod val="175000"/>
                <a:alpha val="40000"/>
              </a:schemeClr>
            </a:glow>
            <a:reflection blurRad="6350" stA="50000" endA="300" endPos="55000" dir="5400000" sy="-100000" algn="bl" rotWithShape="0"/>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76200" tIns="76200" rIns="76200" bIns="76200" spcCol="1270" anchor="ctr"/>
          <a:lstStyle/>
          <a:p>
            <a:pPr algn="ctr" defTabSz="889000">
              <a:lnSpc>
                <a:spcPct val="90000"/>
              </a:lnSpc>
              <a:spcAft>
                <a:spcPct val="35000"/>
              </a:spcAft>
              <a:defRPr/>
            </a:pPr>
            <a:r>
              <a:rPr lang="zh-CN" altLang="en-US" smtClean="0">
                <a:solidFill>
                  <a:sysClr val="windowText" lastClr="000000"/>
                </a:solidFill>
                <a:latin typeface="微软雅黑" pitchFamily="34" charset="-122"/>
                <a:ea typeface="微软雅黑" pitchFamily="34" charset="-122"/>
              </a:rPr>
              <a:t>自动</a:t>
            </a:r>
            <a:r>
              <a:rPr lang="zh-CN" altLang="en-US" dirty="0">
                <a:solidFill>
                  <a:sysClr val="windowText" lastClr="000000"/>
                </a:solidFill>
                <a:latin typeface="微软雅黑" pitchFamily="34" charset="-122"/>
                <a:ea typeface="微软雅黑" pitchFamily="34" charset="-122"/>
              </a:rPr>
              <a:t>拆</a:t>
            </a:r>
            <a:r>
              <a:rPr lang="zh-CN" altLang="en-US" smtClean="0">
                <a:solidFill>
                  <a:sysClr val="windowText" lastClr="000000"/>
                </a:solidFill>
                <a:latin typeface="微软雅黑" pitchFamily="34" charset="-122"/>
                <a:ea typeface="微软雅黑" pitchFamily="34" charset="-122"/>
              </a:rPr>
              <a:t>单</a:t>
            </a:r>
            <a:r>
              <a:rPr lang="zh-CN" altLang="en-US" dirty="0">
                <a:solidFill>
                  <a:sysClr val="windowText" lastClr="000000"/>
                </a:solidFill>
                <a:latin typeface="微软雅黑" pitchFamily="34" charset="-122"/>
                <a:ea typeface="微软雅黑" pitchFamily="34" charset="-122"/>
              </a:rPr>
              <a:t>， </a:t>
            </a:r>
            <a:r>
              <a:rPr lang="zh-CN" altLang="en-US">
                <a:solidFill>
                  <a:sysClr val="windowText" lastClr="000000"/>
                </a:solidFill>
                <a:latin typeface="微软雅黑" pitchFamily="34" charset="-122"/>
                <a:ea typeface="微软雅黑" pitchFamily="34" charset="-122"/>
              </a:rPr>
              <a:t>分录</a:t>
            </a:r>
            <a:r>
              <a:rPr lang="zh-CN" altLang="en-US" smtClean="0">
                <a:solidFill>
                  <a:sysClr val="windowText" lastClr="000000"/>
                </a:solidFill>
                <a:latin typeface="微软雅黑" pitchFamily="34" charset="-122"/>
                <a:ea typeface="微软雅黑" pitchFamily="34" charset="-122"/>
              </a:rPr>
              <a:t>行合并</a:t>
            </a:r>
            <a:endParaRPr lang="zh-CN" altLang="en-US" dirty="0">
              <a:solidFill>
                <a:sysClr val="windowText" lastClr="000000"/>
              </a:solidFill>
              <a:latin typeface="微软雅黑" pitchFamily="34" charset="-122"/>
              <a:ea typeface="微软雅黑" pitchFamily="34" charset="-122"/>
            </a:endParaRPr>
          </a:p>
        </p:txBody>
      </p:sp>
      <p:sp>
        <p:nvSpPr>
          <p:cNvPr id="5" name="任意多边形 4"/>
          <p:cNvSpPr/>
          <p:nvPr/>
        </p:nvSpPr>
        <p:spPr>
          <a:xfrm>
            <a:off x="6243306" y="771550"/>
            <a:ext cx="2745304" cy="1647182"/>
          </a:xfrm>
          <a:custGeom>
            <a:avLst/>
            <a:gdLst>
              <a:gd name="connsiteX0" fmla="*/ 0 w 2745304"/>
              <a:gd name="connsiteY0" fmla="*/ 0 h 1647182"/>
              <a:gd name="connsiteX1" fmla="*/ 2745304 w 2745304"/>
              <a:gd name="connsiteY1" fmla="*/ 0 h 1647182"/>
              <a:gd name="connsiteX2" fmla="*/ 2745304 w 2745304"/>
              <a:gd name="connsiteY2" fmla="*/ 1647182 h 1647182"/>
              <a:gd name="connsiteX3" fmla="*/ 0 w 2745304"/>
              <a:gd name="connsiteY3" fmla="*/ 1647182 h 1647182"/>
              <a:gd name="connsiteX4" fmla="*/ 0 w 2745304"/>
              <a:gd name="connsiteY4" fmla="*/ 0 h 16471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5304" h="1647182">
                <a:moveTo>
                  <a:pt x="0" y="0"/>
                </a:moveTo>
                <a:lnTo>
                  <a:pt x="2745304" y="0"/>
                </a:lnTo>
                <a:lnTo>
                  <a:pt x="2745304" y="1647182"/>
                </a:lnTo>
                <a:lnTo>
                  <a:pt x="0" y="1647182"/>
                </a:lnTo>
                <a:lnTo>
                  <a:pt x="0" y="0"/>
                </a:lnTo>
                <a:close/>
              </a:path>
            </a:pathLst>
          </a:custGeom>
          <a:gradFill>
            <a:gsLst>
              <a:gs pos="0">
                <a:srgbClr val="FFEFD1"/>
              </a:gs>
              <a:gs pos="64999">
                <a:srgbClr val="F0EBD5"/>
              </a:gs>
              <a:gs pos="100000">
                <a:srgbClr val="D1C39F"/>
              </a:gs>
            </a:gsLst>
            <a:lin ang="5400000" scaled="0"/>
          </a:gradFill>
          <a:effectLst>
            <a:glow rad="63500">
              <a:schemeClr val="accent4">
                <a:satMod val="175000"/>
                <a:alpha val="40000"/>
              </a:schemeClr>
            </a:glow>
            <a:reflection blurRad="6350" stA="50000" endA="300" endPos="55000" dir="5400000" sy="-100000" algn="bl" rotWithShape="0"/>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76200" tIns="76200" rIns="76200" bIns="76200" spcCol="1270" anchor="ctr"/>
          <a:lstStyle/>
          <a:p>
            <a:pPr algn="ctr" defTabSz="889000">
              <a:lnSpc>
                <a:spcPct val="90000"/>
              </a:lnSpc>
              <a:spcAft>
                <a:spcPct val="35000"/>
              </a:spcAft>
              <a:defRPr/>
            </a:pPr>
            <a:r>
              <a:rPr lang="zh-CN" altLang="en-US">
                <a:solidFill>
                  <a:sysClr val="windowText" lastClr="000000"/>
                </a:solidFill>
                <a:latin typeface="微软雅黑" pitchFamily="34" charset="-122"/>
                <a:ea typeface="微软雅黑" pitchFamily="34" charset="-122"/>
              </a:rPr>
              <a:t>多种</a:t>
            </a:r>
            <a:r>
              <a:rPr lang="zh-CN" altLang="en-US" smtClean="0">
                <a:solidFill>
                  <a:sysClr val="windowText" lastClr="000000"/>
                </a:solidFill>
                <a:latin typeface="微软雅黑" pitchFamily="34" charset="-122"/>
                <a:ea typeface="微软雅黑" pitchFamily="34" charset="-122"/>
              </a:rPr>
              <a:t>字段映射方式</a:t>
            </a:r>
            <a:endParaRPr lang="zh-CN" altLang="en-US" dirty="0">
              <a:solidFill>
                <a:sysClr val="windowText" lastClr="000000"/>
              </a:solidFill>
              <a:latin typeface="微软雅黑" pitchFamily="34" charset="-122"/>
              <a:ea typeface="微软雅黑" pitchFamily="34" charset="-122"/>
            </a:endParaRPr>
          </a:p>
        </p:txBody>
      </p:sp>
      <p:sp>
        <p:nvSpPr>
          <p:cNvPr id="6" name="任意多边形 5"/>
          <p:cNvSpPr/>
          <p:nvPr/>
        </p:nvSpPr>
        <p:spPr>
          <a:xfrm>
            <a:off x="179512" y="3132063"/>
            <a:ext cx="2745304" cy="1647182"/>
          </a:xfrm>
          <a:custGeom>
            <a:avLst/>
            <a:gdLst>
              <a:gd name="connsiteX0" fmla="*/ 0 w 2745304"/>
              <a:gd name="connsiteY0" fmla="*/ 0 h 1647182"/>
              <a:gd name="connsiteX1" fmla="*/ 2745304 w 2745304"/>
              <a:gd name="connsiteY1" fmla="*/ 0 h 1647182"/>
              <a:gd name="connsiteX2" fmla="*/ 2745304 w 2745304"/>
              <a:gd name="connsiteY2" fmla="*/ 1647182 h 1647182"/>
              <a:gd name="connsiteX3" fmla="*/ 0 w 2745304"/>
              <a:gd name="connsiteY3" fmla="*/ 1647182 h 1647182"/>
              <a:gd name="connsiteX4" fmla="*/ 0 w 2745304"/>
              <a:gd name="connsiteY4" fmla="*/ 0 h 16471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5304" h="1647182">
                <a:moveTo>
                  <a:pt x="0" y="0"/>
                </a:moveTo>
                <a:lnTo>
                  <a:pt x="2745304" y="0"/>
                </a:lnTo>
                <a:lnTo>
                  <a:pt x="2745304" y="1647182"/>
                </a:lnTo>
                <a:lnTo>
                  <a:pt x="0" y="1647182"/>
                </a:lnTo>
                <a:lnTo>
                  <a:pt x="0" y="0"/>
                </a:lnTo>
                <a:close/>
              </a:path>
            </a:pathLst>
          </a:custGeom>
          <a:gradFill>
            <a:gsLst>
              <a:gs pos="0">
                <a:srgbClr val="FFEFD1"/>
              </a:gs>
              <a:gs pos="64999">
                <a:srgbClr val="F0EBD5"/>
              </a:gs>
              <a:gs pos="100000">
                <a:srgbClr val="D1C39F"/>
              </a:gs>
            </a:gsLst>
            <a:lin ang="5400000" scaled="0"/>
          </a:gradFill>
          <a:effectLst>
            <a:glow rad="63500">
              <a:schemeClr val="accent4">
                <a:satMod val="175000"/>
                <a:alpha val="40000"/>
              </a:schemeClr>
            </a:glow>
            <a:reflection blurRad="6350" stA="50000" endA="300" endPos="55000" dir="5400000" sy="-100000" algn="bl" rotWithShape="0"/>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76200" tIns="76200" rIns="76200" bIns="76200" spcCol="1270" anchor="ctr"/>
          <a:lstStyle/>
          <a:p>
            <a:pPr algn="ctr" defTabSz="889000">
              <a:lnSpc>
                <a:spcPct val="90000"/>
              </a:lnSpc>
              <a:spcAft>
                <a:spcPct val="35000"/>
              </a:spcAft>
              <a:defRPr/>
            </a:pPr>
            <a:r>
              <a:rPr lang="zh-CN" altLang="en-US" smtClean="0">
                <a:solidFill>
                  <a:sysClr val="windowText" lastClr="000000"/>
                </a:solidFill>
                <a:latin typeface="微软雅黑" pitchFamily="34" charset="-122"/>
                <a:ea typeface="微软雅黑" pitchFamily="34" charset="-122"/>
              </a:rPr>
              <a:t>携带时灵活筛选数据</a:t>
            </a:r>
            <a:endParaRPr lang="zh-CN" altLang="en-US" dirty="0">
              <a:solidFill>
                <a:sysClr val="windowText" lastClr="000000"/>
              </a:solidFill>
              <a:latin typeface="微软雅黑" pitchFamily="34" charset="-122"/>
              <a:ea typeface="微软雅黑" pitchFamily="34" charset="-122"/>
            </a:endParaRPr>
          </a:p>
        </p:txBody>
      </p:sp>
      <p:sp>
        <p:nvSpPr>
          <p:cNvPr id="7" name="任意多边形 6"/>
          <p:cNvSpPr/>
          <p:nvPr/>
        </p:nvSpPr>
        <p:spPr>
          <a:xfrm>
            <a:off x="3223471" y="3153291"/>
            <a:ext cx="2745304" cy="1647182"/>
          </a:xfrm>
          <a:custGeom>
            <a:avLst/>
            <a:gdLst>
              <a:gd name="connsiteX0" fmla="*/ 0 w 2745304"/>
              <a:gd name="connsiteY0" fmla="*/ 0 h 1647182"/>
              <a:gd name="connsiteX1" fmla="*/ 2745304 w 2745304"/>
              <a:gd name="connsiteY1" fmla="*/ 0 h 1647182"/>
              <a:gd name="connsiteX2" fmla="*/ 2745304 w 2745304"/>
              <a:gd name="connsiteY2" fmla="*/ 1647182 h 1647182"/>
              <a:gd name="connsiteX3" fmla="*/ 0 w 2745304"/>
              <a:gd name="connsiteY3" fmla="*/ 1647182 h 1647182"/>
              <a:gd name="connsiteX4" fmla="*/ 0 w 2745304"/>
              <a:gd name="connsiteY4" fmla="*/ 0 h 16471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5304" h="1647182">
                <a:moveTo>
                  <a:pt x="0" y="0"/>
                </a:moveTo>
                <a:lnTo>
                  <a:pt x="2745304" y="0"/>
                </a:lnTo>
                <a:lnTo>
                  <a:pt x="2745304" y="1647182"/>
                </a:lnTo>
                <a:lnTo>
                  <a:pt x="0" y="1647182"/>
                </a:lnTo>
                <a:lnTo>
                  <a:pt x="0" y="0"/>
                </a:lnTo>
                <a:close/>
              </a:path>
            </a:pathLst>
          </a:custGeom>
          <a:gradFill>
            <a:gsLst>
              <a:gs pos="0">
                <a:srgbClr val="FFEFD1"/>
              </a:gs>
              <a:gs pos="64999">
                <a:srgbClr val="F0EBD5"/>
              </a:gs>
              <a:gs pos="100000">
                <a:srgbClr val="D1C39F"/>
              </a:gs>
            </a:gsLst>
            <a:lin ang="5400000" scaled="0"/>
          </a:gradFill>
          <a:effectLst>
            <a:glow rad="63500">
              <a:schemeClr val="accent4">
                <a:satMod val="175000"/>
                <a:alpha val="40000"/>
              </a:schemeClr>
            </a:glow>
            <a:reflection blurRad="6350" stA="50000" endA="300" endPos="55000" dir="5400000" sy="-100000" algn="bl" rotWithShape="0"/>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76200" tIns="76200" rIns="76200" bIns="76200" spcCol="1270" anchor="ctr"/>
          <a:lstStyle/>
          <a:p>
            <a:pPr algn="ctr" defTabSz="889000">
              <a:lnSpc>
                <a:spcPct val="90000"/>
              </a:lnSpc>
              <a:spcAft>
                <a:spcPct val="35000"/>
              </a:spcAft>
              <a:defRPr/>
            </a:pPr>
            <a:r>
              <a:rPr lang="zh-CN" altLang="en-US" dirty="0">
                <a:solidFill>
                  <a:sysClr val="windowText" lastClr="000000"/>
                </a:solidFill>
                <a:latin typeface="微软雅黑" pitchFamily="34" charset="-122"/>
                <a:ea typeface="微软雅黑" pitchFamily="34" charset="-122"/>
              </a:rPr>
              <a:t>提供表单服务策略，进行表单数据预置处理</a:t>
            </a:r>
          </a:p>
        </p:txBody>
      </p:sp>
      <p:sp>
        <p:nvSpPr>
          <p:cNvPr id="8" name="任意多边形 7"/>
          <p:cNvSpPr/>
          <p:nvPr/>
        </p:nvSpPr>
        <p:spPr>
          <a:xfrm>
            <a:off x="6243306" y="3153291"/>
            <a:ext cx="2745304" cy="1647182"/>
          </a:xfrm>
          <a:custGeom>
            <a:avLst/>
            <a:gdLst>
              <a:gd name="connsiteX0" fmla="*/ 0 w 2745304"/>
              <a:gd name="connsiteY0" fmla="*/ 0 h 1647182"/>
              <a:gd name="connsiteX1" fmla="*/ 2745304 w 2745304"/>
              <a:gd name="connsiteY1" fmla="*/ 0 h 1647182"/>
              <a:gd name="connsiteX2" fmla="*/ 2745304 w 2745304"/>
              <a:gd name="connsiteY2" fmla="*/ 1647182 h 1647182"/>
              <a:gd name="connsiteX3" fmla="*/ 0 w 2745304"/>
              <a:gd name="connsiteY3" fmla="*/ 1647182 h 1647182"/>
              <a:gd name="connsiteX4" fmla="*/ 0 w 2745304"/>
              <a:gd name="connsiteY4" fmla="*/ 0 h 16471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5304" h="1647182">
                <a:moveTo>
                  <a:pt x="0" y="0"/>
                </a:moveTo>
                <a:lnTo>
                  <a:pt x="2745304" y="0"/>
                </a:lnTo>
                <a:lnTo>
                  <a:pt x="2745304" y="1647182"/>
                </a:lnTo>
                <a:lnTo>
                  <a:pt x="0" y="1647182"/>
                </a:lnTo>
                <a:lnTo>
                  <a:pt x="0" y="0"/>
                </a:lnTo>
                <a:close/>
              </a:path>
            </a:pathLst>
          </a:custGeom>
          <a:gradFill>
            <a:gsLst>
              <a:gs pos="0">
                <a:srgbClr val="FFEFD1"/>
              </a:gs>
              <a:gs pos="64999">
                <a:srgbClr val="F0EBD5"/>
              </a:gs>
              <a:gs pos="100000">
                <a:srgbClr val="D1C39F"/>
              </a:gs>
            </a:gsLst>
            <a:lin ang="5400000" scaled="0"/>
          </a:gradFill>
          <a:effectLst>
            <a:glow rad="63500">
              <a:schemeClr val="accent4">
                <a:satMod val="175000"/>
                <a:alpha val="40000"/>
              </a:schemeClr>
            </a:glow>
            <a:reflection blurRad="6350" stA="50000" endA="300" endPos="55000" dir="5400000" sy="-100000" algn="bl" rotWithShape="0"/>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76200" tIns="76200" rIns="76200" bIns="76200" spcCol="1270" anchor="ctr"/>
          <a:lstStyle/>
          <a:p>
            <a:pPr algn="ctr" defTabSz="889000">
              <a:lnSpc>
                <a:spcPct val="90000"/>
              </a:lnSpc>
              <a:spcAft>
                <a:spcPct val="35000"/>
              </a:spcAft>
              <a:defRPr/>
            </a:pPr>
            <a:r>
              <a:rPr lang="zh-CN" altLang="en-US">
                <a:solidFill>
                  <a:sysClr val="windowText" lastClr="000000"/>
                </a:solidFill>
                <a:latin typeface="微软雅黑" pitchFamily="34" charset="-122"/>
                <a:ea typeface="微软雅黑" pitchFamily="34" charset="-122"/>
              </a:rPr>
              <a:t>灵活</a:t>
            </a:r>
            <a:r>
              <a:rPr lang="zh-CN" altLang="en-US" smtClean="0">
                <a:solidFill>
                  <a:sysClr val="windowText" lastClr="000000"/>
                </a:solidFill>
                <a:latin typeface="微软雅黑" pitchFamily="34" charset="-122"/>
                <a:ea typeface="微软雅黑" pitchFamily="34" charset="-122"/>
              </a:rPr>
              <a:t>的扩展管理</a:t>
            </a:r>
            <a:endParaRPr lang="zh-CN" altLang="en-US" dirty="0">
              <a:solidFill>
                <a:sysClr val="windowText" lastClr="000000"/>
              </a:solidFill>
              <a:latin typeface="微软雅黑" pitchFamily="34" charset="-122"/>
              <a:ea typeface="微软雅黑" pitchFamily="34" charset="-122"/>
            </a:endParaRPr>
          </a:p>
        </p:txBody>
      </p:sp>
    </p:spTree>
    <p:extLst>
      <p:ext uri="{BB962C8B-B14F-4D97-AF65-F5344CB8AC3E}">
        <p14:creationId xmlns:p14="http://schemas.microsoft.com/office/powerpoint/2010/main" xmlns="" val="254703616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solidFill>
                  <a:schemeClr val="tx1"/>
                </a:solidFill>
              </a:rPr>
              <a:t>单据转换主界面</a:t>
            </a:r>
            <a:endParaRPr lang="zh-CN" altLang="en-US">
              <a:solidFill>
                <a:schemeClr val="tx1"/>
              </a:solidFill>
            </a:endParaRPr>
          </a:p>
        </p:txBody>
      </p:sp>
      <p:pic>
        <p:nvPicPr>
          <p:cNvPr id="3" name="Picture 8"/>
          <p:cNvPicPr>
            <a:picLocks noChangeAspect="1" noChangeArrowheads="1"/>
          </p:cNvPicPr>
          <p:nvPr/>
        </p:nvPicPr>
        <p:blipFill>
          <a:blip r:embed="rId2" cstate="print"/>
          <a:srcRect/>
          <a:stretch>
            <a:fillRect/>
          </a:stretch>
        </p:blipFill>
        <p:spPr bwMode="auto">
          <a:xfrm>
            <a:off x="1403648" y="613049"/>
            <a:ext cx="6271097" cy="4454639"/>
          </a:xfrm>
          <a:prstGeom prst="rect">
            <a:avLst/>
          </a:prstGeom>
          <a:noFill/>
          <a:ln>
            <a:noFill/>
          </a:ln>
          <a:effectLst>
            <a:prstShdw prst="shdw18" dist="17961" dir="13500000">
              <a:schemeClr val="accent1">
                <a:gamma/>
                <a:shade val="60000"/>
                <a:invGamma/>
              </a:schemeClr>
            </a:prstShdw>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4" name="流程图: 过程 3"/>
          <p:cNvSpPr/>
          <p:nvPr/>
        </p:nvSpPr>
        <p:spPr>
          <a:xfrm>
            <a:off x="1403647" y="828949"/>
            <a:ext cx="1382551" cy="4300065"/>
          </a:xfrm>
          <a:prstGeom prst="flowChartProcess">
            <a:avLst/>
          </a:prstGeom>
          <a:noFill/>
          <a:ln w="25400" cap="sq" cmpd="sng">
            <a:solidFill>
              <a:srgbClr val="FF0000"/>
            </a:solidFill>
            <a:round/>
          </a:ln>
          <a:effectLst>
            <a:outerShdw blurRad="50800" dist="50800" dir="5400000" algn="ctr" rotWithShape="0">
              <a:schemeClr val="bg1"/>
            </a:outerShdw>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zh-CN" altLang="en-US"/>
          </a:p>
        </p:txBody>
      </p:sp>
      <p:sp>
        <p:nvSpPr>
          <p:cNvPr id="5" name="流程图: 过程 4"/>
          <p:cNvSpPr/>
          <p:nvPr/>
        </p:nvSpPr>
        <p:spPr>
          <a:xfrm>
            <a:off x="2848545" y="828949"/>
            <a:ext cx="4826200" cy="4300065"/>
          </a:xfrm>
          <a:prstGeom prst="flowChartProcess">
            <a:avLst/>
          </a:prstGeom>
          <a:noFill/>
          <a:ln w="25400" cmpd="sng">
            <a:solidFill>
              <a:srgbClr val="FF0000"/>
            </a:solidFill>
          </a:ln>
          <a:effectLst>
            <a:outerShdw blurRad="50800" dist="50800" dir="5400000" algn="ctr" rotWithShape="0">
              <a:schemeClr val="bg1"/>
            </a:outerShdw>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zh-CN" altLang="en-US"/>
          </a:p>
        </p:txBody>
      </p:sp>
      <p:sp>
        <p:nvSpPr>
          <p:cNvPr id="6" name="圆角矩形标注 5"/>
          <p:cNvSpPr/>
          <p:nvPr/>
        </p:nvSpPr>
        <p:spPr>
          <a:xfrm>
            <a:off x="1188269" y="3796903"/>
            <a:ext cx="1660275" cy="662110"/>
          </a:xfrm>
          <a:prstGeom prst="wedgeRoundRectCallout">
            <a:avLst>
              <a:gd name="adj1" fmla="val -22534"/>
              <a:gd name="adj2" fmla="val -87433"/>
              <a:gd name="adj3" fmla="val 16667"/>
            </a:avLst>
          </a:prstGeom>
          <a:solidFill>
            <a:schemeClr val="bg1"/>
          </a:solidFill>
          <a:ln>
            <a:solidFill>
              <a:srgbClr val="FF6600"/>
            </a:solidFill>
          </a:ln>
        </p:spPr>
        <p:style>
          <a:lnRef idx="1">
            <a:schemeClr val="accent1"/>
          </a:lnRef>
          <a:fillRef idx="3">
            <a:schemeClr val="accent1"/>
          </a:fillRef>
          <a:effectRef idx="2">
            <a:schemeClr val="accent1"/>
          </a:effectRef>
          <a:fontRef idx="minor">
            <a:schemeClr val="lt1"/>
          </a:fontRef>
        </p:style>
        <p:txBody>
          <a:bodyPr anchor="ctr"/>
          <a:lstStyle/>
          <a:p>
            <a:pPr>
              <a:defRPr/>
            </a:pPr>
            <a:r>
              <a:rPr lang="zh-CN" altLang="en-US" b="1" dirty="0">
                <a:solidFill>
                  <a:srgbClr val="FF6600"/>
                </a:solidFill>
                <a:ea typeface="微软雅黑" pitchFamily="34" charset="-122"/>
              </a:rPr>
              <a:t>转换关系列表</a:t>
            </a:r>
          </a:p>
        </p:txBody>
      </p:sp>
      <p:sp>
        <p:nvSpPr>
          <p:cNvPr id="7" name="圆角矩形标注 6"/>
          <p:cNvSpPr/>
          <p:nvPr/>
        </p:nvSpPr>
        <p:spPr>
          <a:xfrm>
            <a:off x="5291956" y="3723878"/>
            <a:ext cx="1660276" cy="662110"/>
          </a:xfrm>
          <a:prstGeom prst="wedgeRoundRectCallout">
            <a:avLst>
              <a:gd name="adj1" fmla="val -22534"/>
              <a:gd name="adj2" fmla="val -87433"/>
              <a:gd name="adj3" fmla="val 16667"/>
            </a:avLst>
          </a:prstGeom>
          <a:solidFill>
            <a:schemeClr val="bg1"/>
          </a:solidFill>
          <a:ln>
            <a:solidFill>
              <a:srgbClr val="FF6600"/>
            </a:solidFill>
          </a:ln>
        </p:spPr>
        <p:style>
          <a:lnRef idx="1">
            <a:schemeClr val="accent1"/>
          </a:lnRef>
          <a:fillRef idx="3">
            <a:schemeClr val="accent1"/>
          </a:fillRef>
          <a:effectRef idx="2">
            <a:schemeClr val="accent1"/>
          </a:effectRef>
          <a:fontRef idx="minor">
            <a:schemeClr val="lt1"/>
          </a:fontRef>
        </p:style>
        <p:txBody>
          <a:bodyPr anchor="ctr"/>
          <a:lstStyle/>
          <a:p>
            <a:pPr>
              <a:defRPr/>
            </a:pPr>
            <a:r>
              <a:rPr lang="zh-CN" altLang="en-US" b="1" dirty="0">
                <a:solidFill>
                  <a:srgbClr val="FF6600"/>
                </a:solidFill>
                <a:ea typeface="微软雅黑" pitchFamily="34" charset="-122"/>
              </a:rPr>
              <a:t>转换规则设置</a:t>
            </a:r>
          </a:p>
        </p:txBody>
      </p:sp>
    </p:spTree>
    <p:extLst>
      <p:ext uri="{BB962C8B-B14F-4D97-AF65-F5344CB8AC3E}">
        <p14:creationId xmlns:p14="http://schemas.microsoft.com/office/powerpoint/2010/main" xmlns="" val="2098094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arn(inVertical)">
                                      <p:cBhvr>
                                        <p:cTn id="10" dur="500"/>
                                        <p:tgtEl>
                                          <p:spTgt spid="5"/>
                                        </p:tgtEl>
                                      </p:cBhvr>
                                    </p:animEffect>
                                  </p:childTnLst>
                                </p:cTn>
                              </p:par>
                            </p:childTnLst>
                          </p:cTn>
                        </p:par>
                        <p:par>
                          <p:cTn id="11" fill="hold">
                            <p:stCondLst>
                              <p:cond delay="500"/>
                            </p:stCondLst>
                            <p:childTnLst>
                              <p:par>
                                <p:cTn id="12" presetID="2" presetClass="entr" presetSubtype="4" fill="hold" grpId="0" nodeType="afterEffect">
                                  <p:stCondLst>
                                    <p:cond delay="0"/>
                                  </p:stCondLst>
                                  <p:childTnLst>
                                    <p:set>
                                      <p:cBhvr>
                                        <p:cTn id="13" dur="1" fill="hold">
                                          <p:stCondLst>
                                            <p:cond delay="0"/>
                                          </p:stCondLst>
                                        </p:cTn>
                                        <p:tgtEl>
                                          <p:spTgt spid="6"/>
                                        </p:tgtEl>
                                        <p:attrNameLst>
                                          <p:attrName>style.visibility</p:attrName>
                                        </p:attrNameLst>
                                      </p:cBhvr>
                                      <p:to>
                                        <p:strVal val="visible"/>
                                      </p:to>
                                    </p:set>
                                    <p:anim calcmode="lin" valueType="num">
                                      <p:cBhvr additive="base">
                                        <p:cTn id="14" dur="500" fill="hold"/>
                                        <p:tgtEl>
                                          <p:spTgt spid="6"/>
                                        </p:tgtEl>
                                        <p:attrNameLst>
                                          <p:attrName>ppt_x</p:attrName>
                                        </p:attrNameLst>
                                      </p:cBhvr>
                                      <p:tavLst>
                                        <p:tav tm="0">
                                          <p:val>
                                            <p:strVal val="#ppt_x"/>
                                          </p:val>
                                        </p:tav>
                                        <p:tav tm="100000">
                                          <p:val>
                                            <p:strVal val="#ppt_x"/>
                                          </p:val>
                                        </p:tav>
                                      </p:tavLst>
                                    </p:anim>
                                    <p:anim calcmode="lin" valueType="num">
                                      <p:cBhvr additive="base">
                                        <p:cTn id="15" dur="500" fill="hold"/>
                                        <p:tgtEl>
                                          <p:spTgt spid="6"/>
                                        </p:tgtEl>
                                        <p:attrNameLst>
                                          <p:attrName>ppt_y</p:attrName>
                                        </p:attrNameLst>
                                      </p:cBhvr>
                                      <p:tavLst>
                                        <p:tav tm="0">
                                          <p:val>
                                            <p:strVal val="1+#ppt_h/2"/>
                                          </p:val>
                                        </p:tav>
                                        <p:tav tm="100000">
                                          <p:val>
                                            <p:strVal val="#ppt_y"/>
                                          </p:val>
                                        </p:tav>
                                      </p:tavLst>
                                    </p:anim>
                                  </p:childTnLst>
                                </p:cTn>
                              </p:par>
                              <p:par>
                                <p:cTn id="16" presetID="2" presetClass="entr" presetSubtype="4"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 calcmode="lin" valueType="num">
                                      <p:cBhvr additive="base">
                                        <p:cTn id="18" dur="500" fill="hold"/>
                                        <p:tgtEl>
                                          <p:spTgt spid="7"/>
                                        </p:tgtEl>
                                        <p:attrNameLst>
                                          <p:attrName>ppt_x</p:attrName>
                                        </p:attrNameLst>
                                      </p:cBhvr>
                                      <p:tavLst>
                                        <p:tav tm="0">
                                          <p:val>
                                            <p:strVal val="#ppt_x"/>
                                          </p:val>
                                        </p:tav>
                                        <p:tav tm="100000">
                                          <p:val>
                                            <p:strVal val="#ppt_x"/>
                                          </p:val>
                                        </p:tav>
                                      </p:tavLst>
                                    </p:anim>
                                    <p:anim calcmode="lin" valueType="num">
                                      <p:cBhvr additive="base">
                                        <p:cTn id="19"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800">
                <a:latin typeface="微软雅黑" pitchFamily="34" charset="-122"/>
                <a:ea typeface="微软雅黑" pitchFamily="34" charset="-122"/>
                <a:cs typeface="Arial" panose="020B0604020202020204" pitchFamily="34" charset="0"/>
              </a:rPr>
              <a:t>仅复制方式，不记录关联关系</a:t>
            </a:r>
            <a:endParaRPr lang="zh-CN" altLang="en-US"/>
          </a:p>
        </p:txBody>
      </p:sp>
      <p:sp>
        <p:nvSpPr>
          <p:cNvPr id="6" name="Freeform 19"/>
          <p:cNvSpPr>
            <a:spLocks/>
          </p:cNvSpPr>
          <p:nvPr/>
        </p:nvSpPr>
        <p:spPr bwMode="auto">
          <a:xfrm>
            <a:off x="1806659" y="744074"/>
            <a:ext cx="60132" cy="34945"/>
          </a:xfrm>
          <a:custGeom>
            <a:avLst/>
            <a:gdLst/>
            <a:ahLst/>
            <a:cxnLst>
              <a:cxn ang="0">
                <a:pos x="0" y="32"/>
              </a:cxn>
              <a:cxn ang="0">
                <a:pos x="40" y="0"/>
              </a:cxn>
              <a:cxn ang="0">
                <a:pos x="0" y="32"/>
              </a:cxn>
              <a:cxn ang="0">
                <a:pos x="0" y="32"/>
              </a:cxn>
            </a:cxnLst>
            <a:rect l="0" t="0" r="r" b="b"/>
            <a:pathLst>
              <a:path w="40" h="32">
                <a:moveTo>
                  <a:pt x="0" y="32"/>
                </a:moveTo>
                <a:lnTo>
                  <a:pt x="40" y="0"/>
                </a:lnTo>
                <a:lnTo>
                  <a:pt x="0" y="32"/>
                </a:lnTo>
                <a:lnTo>
                  <a:pt x="0" y="32"/>
                </a:lnTo>
                <a:close/>
              </a:path>
            </a:pathLst>
          </a:custGeom>
          <a:solidFill>
            <a:srgbClr val="005BAC"/>
          </a:solidFill>
          <a:ln w="9525">
            <a:noFill/>
            <a:round/>
            <a:headEnd/>
            <a:tailEnd/>
          </a:ln>
          <a:effectLst>
            <a:outerShdw blurRad="50800" dist="50800" dir="5400000" algn="ctr" rotWithShape="0">
              <a:schemeClr val="bg1"/>
            </a:outerShdw>
          </a:effectLst>
          <a:scene3d>
            <a:camera prst="perspectiveFront"/>
            <a:lightRig rig="threePt" dir="t"/>
          </a:scene3d>
        </p:spPr>
        <p:txBody>
          <a:bodyPr/>
          <a:lstStyle/>
          <a:p>
            <a:pPr eaLnBrk="0" hangingPunct="0">
              <a:defRPr/>
            </a:pPr>
            <a:endParaRPr kumimoji="1" lang="zh-CN" altLang="en-US" b="1">
              <a:solidFill>
                <a:srgbClr val="FFFFFF"/>
              </a:solidFill>
              <a:latin typeface="宋体"/>
              <a:ea typeface="宋体"/>
            </a:endParaRPr>
          </a:p>
        </p:txBody>
      </p:sp>
      <p:sp>
        <p:nvSpPr>
          <p:cNvPr id="7" name="矩形 6"/>
          <p:cNvSpPr/>
          <p:nvPr/>
        </p:nvSpPr>
        <p:spPr>
          <a:xfrm>
            <a:off x="251520" y="729018"/>
            <a:ext cx="2232248" cy="351656"/>
          </a:xfrm>
          <a:prstGeom prst="rect">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400" b="1" dirty="0" smtClean="0">
                <a:solidFill>
                  <a:srgbClr val="FFFFFF"/>
                </a:solidFill>
                <a:latin typeface="微软雅黑" pitchFamily="34" charset="-122"/>
                <a:ea typeface="微软雅黑" pitchFamily="34" charset="-122"/>
              </a:rPr>
              <a:t>功能亮点与价值</a:t>
            </a:r>
            <a:endParaRPr kumimoji="1" lang="zh-CN" altLang="en-US" sz="1400" b="1" dirty="0">
              <a:solidFill>
                <a:srgbClr val="FFFFFF"/>
              </a:solidFill>
              <a:latin typeface="微软雅黑" pitchFamily="34" charset="-122"/>
              <a:ea typeface="微软雅黑" pitchFamily="34" charset="-122"/>
            </a:endParaRPr>
          </a:p>
        </p:txBody>
      </p:sp>
      <p:sp>
        <p:nvSpPr>
          <p:cNvPr id="9" name="矩形 8"/>
          <p:cNvSpPr/>
          <p:nvPr/>
        </p:nvSpPr>
        <p:spPr>
          <a:xfrm>
            <a:off x="179512" y="1275606"/>
            <a:ext cx="2304256" cy="2345257"/>
          </a:xfrm>
          <a:prstGeom prst="rect">
            <a:avLst/>
          </a:prstGeom>
        </p:spPr>
        <p:txBody>
          <a:bodyPr wrap="square">
            <a:spAutoFit/>
          </a:bodyPr>
          <a:lstStyle/>
          <a:p>
            <a:pPr defTabSz="2044700">
              <a:lnSpc>
                <a:spcPct val="90000"/>
              </a:lnSpc>
              <a:spcAft>
                <a:spcPct val="35000"/>
              </a:spcAft>
            </a:pPr>
            <a:r>
              <a:rPr kumimoji="1" lang="zh-CN" altLang="en-US" sz="1200" b="1" dirty="0" smtClean="0">
                <a:solidFill>
                  <a:srgbClr val="000000"/>
                </a:solidFill>
                <a:latin typeface="微软雅黑" panose="020B0503020204020204" pitchFamily="34" charset="-122"/>
                <a:ea typeface="微软雅黑" panose="020B0503020204020204" pitchFamily="34" charset="-122"/>
              </a:rPr>
              <a:t>功能亮点</a:t>
            </a:r>
            <a:endParaRPr kumimoji="1" lang="en-US" altLang="zh-CN" sz="1200" b="1" dirty="0" smtClean="0">
              <a:solidFill>
                <a:srgbClr val="000000"/>
              </a:solidFill>
              <a:latin typeface="微软雅黑" panose="020B0503020204020204" pitchFamily="34" charset="-122"/>
              <a:ea typeface="微软雅黑" panose="020B0503020204020204" pitchFamily="34" charset="-122"/>
            </a:endParaRPr>
          </a:p>
          <a:p>
            <a:pPr marL="285750" indent="-285750" defTabSz="2044700">
              <a:lnSpc>
                <a:spcPct val="90000"/>
              </a:lnSpc>
              <a:spcAft>
                <a:spcPct val="35000"/>
              </a:spcAft>
              <a:buFont typeface="Wingdings" panose="05000000000000000000" pitchFamily="2" charset="2"/>
              <a:buChar char="ü"/>
            </a:pPr>
            <a:r>
              <a:rPr kumimoji="1" lang="zh-CN" altLang="en-US" sz="1200" smtClean="0">
                <a:solidFill>
                  <a:srgbClr val="000000"/>
                </a:solidFill>
                <a:latin typeface="微软雅黑" panose="020B0503020204020204" pitchFamily="34" charset="-122"/>
                <a:ea typeface="微软雅黑" panose="020B0503020204020204" pitchFamily="34" charset="-122"/>
              </a:rPr>
              <a:t>转换规则支持仅携带类型。</a:t>
            </a:r>
            <a:endParaRPr kumimoji="1" lang="en-US" altLang="zh-CN" sz="1200" smtClean="0">
              <a:solidFill>
                <a:srgbClr val="000000"/>
              </a:solidFill>
              <a:latin typeface="微软雅黑" panose="020B0503020204020204" pitchFamily="34" charset="-122"/>
              <a:ea typeface="微软雅黑" panose="020B0503020204020204" pitchFamily="34" charset="-122"/>
            </a:endParaRPr>
          </a:p>
          <a:p>
            <a:pPr marL="285750" indent="-285750" defTabSz="2044700">
              <a:lnSpc>
                <a:spcPct val="90000"/>
              </a:lnSpc>
              <a:spcAft>
                <a:spcPct val="35000"/>
              </a:spcAft>
              <a:buFont typeface="Wingdings" panose="05000000000000000000" pitchFamily="2" charset="2"/>
              <a:buChar char="ü"/>
            </a:pPr>
            <a:endParaRPr kumimoji="1" lang="en-US" altLang="zh-CN" sz="1200" dirty="0" smtClean="0">
              <a:solidFill>
                <a:srgbClr val="000000"/>
              </a:solidFill>
              <a:latin typeface="微软雅黑" panose="020B0503020204020204" pitchFamily="34" charset="-122"/>
              <a:ea typeface="微软雅黑" panose="020B0503020204020204" pitchFamily="34" charset="-122"/>
            </a:endParaRPr>
          </a:p>
          <a:p>
            <a:pPr defTabSz="2044700">
              <a:lnSpc>
                <a:spcPct val="90000"/>
              </a:lnSpc>
              <a:spcAft>
                <a:spcPct val="35000"/>
              </a:spcAft>
            </a:pPr>
            <a:r>
              <a:rPr kumimoji="1" lang="zh-CN" altLang="en-US" sz="1200" b="1" dirty="0" smtClean="0">
                <a:solidFill>
                  <a:srgbClr val="000000"/>
                </a:solidFill>
                <a:latin typeface="微软雅黑" panose="020B0503020204020204" pitchFamily="34" charset="-122"/>
                <a:ea typeface="微软雅黑" panose="020B0503020204020204" pitchFamily="34" charset="-122"/>
              </a:rPr>
              <a:t>业务价值</a:t>
            </a:r>
            <a:endParaRPr kumimoji="1" lang="en-US" altLang="zh-CN" sz="1200" b="1" dirty="0" smtClean="0">
              <a:solidFill>
                <a:srgbClr val="000000"/>
              </a:solidFill>
              <a:latin typeface="微软雅黑" panose="020B0503020204020204" pitchFamily="34" charset="-122"/>
              <a:ea typeface="微软雅黑" panose="020B0503020204020204" pitchFamily="34" charset="-122"/>
            </a:endParaRPr>
          </a:p>
          <a:p>
            <a:pPr marL="285750" indent="-285750" defTabSz="2044700">
              <a:lnSpc>
                <a:spcPct val="90000"/>
              </a:lnSpc>
              <a:spcAft>
                <a:spcPct val="35000"/>
              </a:spcAft>
              <a:buFont typeface="Wingdings" panose="05000000000000000000" pitchFamily="2" charset="2"/>
              <a:buChar char="ü"/>
            </a:pPr>
            <a:r>
              <a:rPr kumimoji="1" lang="zh-CN" altLang="en-US" sz="1200" smtClean="0">
                <a:solidFill>
                  <a:srgbClr val="000000"/>
                </a:solidFill>
                <a:latin typeface="微软雅黑" panose="020B0503020204020204" pitchFamily="34" charset="-122"/>
                <a:ea typeface="微软雅黑" panose="020B0503020204020204" pitchFamily="34" charset="-122"/>
              </a:rPr>
              <a:t>将某些单据为模版，重复下推生成单据，提高单据录入效率又不占用单据关联表的空间。</a:t>
            </a:r>
            <a:endParaRPr kumimoji="1" lang="en-US" altLang="zh-CN" sz="1200" dirty="0">
              <a:solidFill>
                <a:srgbClr val="000000"/>
              </a:solidFill>
              <a:latin typeface="微软雅黑" panose="020B0503020204020204" pitchFamily="34" charset="-122"/>
              <a:ea typeface="微软雅黑" panose="020B0503020204020204" pitchFamily="34" charset="-122"/>
            </a:endParaRPr>
          </a:p>
          <a:p>
            <a:pPr marL="285750" indent="-285750" defTabSz="2044700">
              <a:lnSpc>
                <a:spcPct val="90000"/>
              </a:lnSpc>
              <a:spcAft>
                <a:spcPct val="35000"/>
              </a:spcAft>
              <a:buFont typeface="Wingdings" panose="05000000000000000000" pitchFamily="2" charset="2"/>
              <a:buChar char="ü"/>
            </a:pPr>
            <a:endParaRPr kumimoji="1" lang="zh-CN" altLang="en-US" sz="1200" dirty="0" smtClean="0">
              <a:solidFill>
                <a:srgbClr val="000000"/>
              </a:solidFill>
              <a:latin typeface="微软雅黑" panose="020B0503020204020204" pitchFamily="34" charset="-122"/>
              <a:ea typeface="微软雅黑" panose="020B0503020204020204" pitchFamily="34" charset="-122"/>
            </a:endParaRPr>
          </a:p>
          <a:p>
            <a:endParaRPr kumimoji="1" lang="en-US" altLang="zh-CN" sz="1200" b="1" dirty="0">
              <a:solidFill>
                <a:srgbClr val="000000"/>
              </a:solidFill>
              <a:latin typeface="微软雅黑" pitchFamily="34" charset="-122"/>
              <a:ea typeface="微软雅黑" pitchFamily="34" charset="-122"/>
            </a:endParaRPr>
          </a:p>
          <a:p>
            <a:endParaRPr kumimoji="1" lang="en-US" altLang="zh-CN" sz="1200" dirty="0">
              <a:solidFill>
                <a:srgbClr val="000000"/>
              </a:solidFill>
              <a:latin typeface="微软雅黑" pitchFamily="34" charset="-122"/>
              <a:ea typeface="微软雅黑" pitchFamily="34" charset="-122"/>
            </a:endParaRPr>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2555776" y="776497"/>
            <a:ext cx="6300192" cy="373946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135307312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solidFill>
                  <a:schemeClr val="tx1"/>
                </a:solidFill>
              </a:rPr>
              <a:t>自动拆单、行合并</a:t>
            </a:r>
            <a:endParaRPr lang="zh-CN" altLang="en-US">
              <a:solidFill>
                <a:schemeClr val="tx1"/>
              </a:solidFill>
            </a:endParaRPr>
          </a:p>
        </p:txBody>
      </p:sp>
      <p:sp>
        <p:nvSpPr>
          <p:cNvPr id="6" name="Freeform 19"/>
          <p:cNvSpPr>
            <a:spLocks/>
          </p:cNvSpPr>
          <p:nvPr/>
        </p:nvSpPr>
        <p:spPr bwMode="auto">
          <a:xfrm>
            <a:off x="1806659" y="744074"/>
            <a:ext cx="60132" cy="34945"/>
          </a:xfrm>
          <a:custGeom>
            <a:avLst/>
            <a:gdLst/>
            <a:ahLst/>
            <a:cxnLst>
              <a:cxn ang="0">
                <a:pos x="0" y="32"/>
              </a:cxn>
              <a:cxn ang="0">
                <a:pos x="40" y="0"/>
              </a:cxn>
              <a:cxn ang="0">
                <a:pos x="0" y="32"/>
              </a:cxn>
              <a:cxn ang="0">
                <a:pos x="0" y="32"/>
              </a:cxn>
            </a:cxnLst>
            <a:rect l="0" t="0" r="r" b="b"/>
            <a:pathLst>
              <a:path w="40" h="32">
                <a:moveTo>
                  <a:pt x="0" y="32"/>
                </a:moveTo>
                <a:lnTo>
                  <a:pt x="40" y="0"/>
                </a:lnTo>
                <a:lnTo>
                  <a:pt x="0" y="32"/>
                </a:lnTo>
                <a:lnTo>
                  <a:pt x="0" y="32"/>
                </a:lnTo>
                <a:close/>
              </a:path>
            </a:pathLst>
          </a:custGeom>
          <a:solidFill>
            <a:srgbClr val="005BAC"/>
          </a:solidFill>
          <a:ln w="9525">
            <a:noFill/>
            <a:round/>
            <a:headEnd/>
            <a:tailEnd/>
          </a:ln>
          <a:effectLst>
            <a:outerShdw blurRad="50800" dist="50800" dir="5400000" algn="ctr" rotWithShape="0">
              <a:schemeClr val="bg1"/>
            </a:outerShdw>
          </a:effectLst>
          <a:scene3d>
            <a:camera prst="perspectiveFront"/>
            <a:lightRig rig="threePt" dir="t"/>
          </a:scene3d>
        </p:spPr>
        <p:txBody>
          <a:bodyPr/>
          <a:lstStyle/>
          <a:p>
            <a:pPr eaLnBrk="0" hangingPunct="0">
              <a:defRPr/>
            </a:pPr>
            <a:endParaRPr kumimoji="1" lang="zh-CN" altLang="en-US" b="1">
              <a:solidFill>
                <a:srgbClr val="FFFFFF"/>
              </a:solidFill>
              <a:latin typeface="宋体"/>
              <a:ea typeface="宋体"/>
            </a:endParaRPr>
          </a:p>
        </p:txBody>
      </p:sp>
      <p:sp>
        <p:nvSpPr>
          <p:cNvPr id="7" name="矩形 6"/>
          <p:cNvSpPr/>
          <p:nvPr/>
        </p:nvSpPr>
        <p:spPr>
          <a:xfrm>
            <a:off x="251520" y="729018"/>
            <a:ext cx="2232248" cy="351656"/>
          </a:xfrm>
          <a:prstGeom prst="rect">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400" b="1" dirty="0" smtClean="0">
                <a:solidFill>
                  <a:srgbClr val="FFFFFF"/>
                </a:solidFill>
                <a:latin typeface="微软雅黑" pitchFamily="34" charset="-122"/>
                <a:ea typeface="微软雅黑" pitchFamily="34" charset="-122"/>
              </a:rPr>
              <a:t>功能亮点与价值</a:t>
            </a:r>
            <a:endParaRPr kumimoji="1" lang="zh-CN" altLang="en-US" sz="1400" b="1" dirty="0">
              <a:solidFill>
                <a:srgbClr val="FFFFFF"/>
              </a:solidFill>
              <a:latin typeface="微软雅黑" pitchFamily="34" charset="-122"/>
              <a:ea typeface="微软雅黑" pitchFamily="34" charset="-122"/>
            </a:endParaRPr>
          </a:p>
        </p:txBody>
      </p:sp>
      <p:sp>
        <p:nvSpPr>
          <p:cNvPr id="9" name="矩形 8"/>
          <p:cNvSpPr/>
          <p:nvPr/>
        </p:nvSpPr>
        <p:spPr>
          <a:xfrm>
            <a:off x="179512" y="1275606"/>
            <a:ext cx="2304256" cy="2843855"/>
          </a:xfrm>
          <a:prstGeom prst="rect">
            <a:avLst/>
          </a:prstGeom>
        </p:spPr>
        <p:txBody>
          <a:bodyPr wrap="square">
            <a:spAutoFit/>
          </a:bodyPr>
          <a:lstStyle/>
          <a:p>
            <a:pPr defTabSz="2044700">
              <a:lnSpc>
                <a:spcPct val="90000"/>
              </a:lnSpc>
              <a:spcAft>
                <a:spcPct val="35000"/>
              </a:spcAft>
            </a:pPr>
            <a:r>
              <a:rPr kumimoji="1" lang="zh-CN" altLang="en-US" sz="1200" b="1" dirty="0" smtClean="0">
                <a:solidFill>
                  <a:srgbClr val="000000"/>
                </a:solidFill>
                <a:latin typeface="微软雅黑" panose="020B0503020204020204" pitchFamily="34" charset="-122"/>
                <a:ea typeface="微软雅黑" panose="020B0503020204020204" pitchFamily="34" charset="-122"/>
              </a:rPr>
              <a:t>功能亮点</a:t>
            </a:r>
            <a:endParaRPr kumimoji="1" lang="en-US" altLang="zh-CN" sz="1200" b="1" dirty="0" smtClean="0">
              <a:solidFill>
                <a:srgbClr val="000000"/>
              </a:solidFill>
              <a:latin typeface="微软雅黑" panose="020B0503020204020204" pitchFamily="34" charset="-122"/>
              <a:ea typeface="微软雅黑" panose="020B0503020204020204" pitchFamily="34" charset="-122"/>
            </a:endParaRPr>
          </a:p>
          <a:p>
            <a:pPr marL="285750" indent="-285750" defTabSz="2044700">
              <a:lnSpc>
                <a:spcPct val="90000"/>
              </a:lnSpc>
              <a:spcAft>
                <a:spcPct val="35000"/>
              </a:spcAft>
              <a:buFont typeface="Wingdings" panose="05000000000000000000" pitchFamily="2" charset="2"/>
              <a:buChar char="ü"/>
            </a:pPr>
            <a:r>
              <a:rPr lang="zh-CN" altLang="en-US" sz="1200">
                <a:solidFill>
                  <a:srgbClr val="000000"/>
                </a:solidFill>
                <a:latin typeface="微软雅黑" pitchFamily="34" charset="-122"/>
                <a:ea typeface="微软雅黑" pitchFamily="34" charset="-122"/>
              </a:rPr>
              <a:t>支持三种分组策略：一对一、多对一、按规则分组</a:t>
            </a:r>
            <a:r>
              <a:rPr lang="zh-CN" altLang="en-US" sz="1200" smtClean="0">
                <a:solidFill>
                  <a:srgbClr val="000000"/>
                </a:solidFill>
                <a:latin typeface="微软雅黑" pitchFamily="34" charset="-122"/>
                <a:ea typeface="微软雅黑" pitchFamily="34" charset="-122"/>
              </a:rPr>
              <a:t>合并</a:t>
            </a:r>
            <a:r>
              <a:rPr kumimoji="1" lang="zh-CN" altLang="en-US" sz="1200" smtClean="0">
                <a:solidFill>
                  <a:srgbClr val="000000"/>
                </a:solidFill>
                <a:latin typeface="微软雅黑" panose="020B0503020204020204" pitchFamily="34" charset="-122"/>
                <a:ea typeface="微软雅黑" panose="020B0503020204020204" pitchFamily="34" charset="-122"/>
              </a:rPr>
              <a:t>。</a:t>
            </a:r>
            <a:endParaRPr kumimoji="1" lang="zh-CN" altLang="en-US" sz="1200">
              <a:solidFill>
                <a:srgbClr val="000000"/>
              </a:solidFill>
              <a:latin typeface="微软雅黑" panose="020B0503020204020204" pitchFamily="34" charset="-122"/>
              <a:ea typeface="微软雅黑" panose="020B0503020204020204" pitchFamily="34" charset="-122"/>
            </a:endParaRPr>
          </a:p>
          <a:p>
            <a:pPr marL="285750" indent="-285750" defTabSz="2044700">
              <a:lnSpc>
                <a:spcPct val="90000"/>
              </a:lnSpc>
              <a:spcAft>
                <a:spcPct val="35000"/>
              </a:spcAft>
              <a:buFont typeface="Wingdings" panose="05000000000000000000" pitchFamily="2" charset="2"/>
              <a:buChar char="ü"/>
            </a:pPr>
            <a:r>
              <a:rPr lang="zh-CN" altLang="en-US" sz="1200">
                <a:solidFill>
                  <a:srgbClr val="000000"/>
                </a:solidFill>
                <a:latin typeface="微软雅黑" pitchFamily="34" charset="-122"/>
                <a:ea typeface="微软雅黑" pitchFamily="34" charset="-122"/>
              </a:rPr>
              <a:t>合并时数据处理规则来自字段映射关系中“转换处理”的设置。包括合计、平均值、计数、最大值、</a:t>
            </a:r>
            <a:r>
              <a:rPr lang="zh-CN" altLang="en-US" sz="1200" smtClean="0">
                <a:solidFill>
                  <a:srgbClr val="000000"/>
                </a:solidFill>
                <a:latin typeface="微软雅黑" pitchFamily="34" charset="-122"/>
                <a:ea typeface="微软雅黑" pitchFamily="34" charset="-122"/>
              </a:rPr>
              <a:t>最小值</a:t>
            </a:r>
            <a:r>
              <a:rPr kumimoji="1" lang="zh-CN" altLang="en-US" sz="1200" smtClean="0">
                <a:solidFill>
                  <a:srgbClr val="000000"/>
                </a:solidFill>
                <a:latin typeface="微软雅黑" panose="020B0503020204020204" pitchFamily="34" charset="-122"/>
                <a:ea typeface="微软雅黑" panose="020B0503020204020204" pitchFamily="34" charset="-122"/>
              </a:rPr>
              <a:t>。</a:t>
            </a:r>
            <a:endParaRPr kumimoji="1" lang="en-US" altLang="zh-CN" sz="1200" dirty="0" smtClean="0">
              <a:solidFill>
                <a:srgbClr val="000000"/>
              </a:solidFill>
              <a:latin typeface="微软雅黑" panose="020B0503020204020204" pitchFamily="34" charset="-122"/>
              <a:ea typeface="微软雅黑" panose="020B0503020204020204" pitchFamily="34" charset="-122"/>
            </a:endParaRPr>
          </a:p>
          <a:p>
            <a:pPr defTabSz="2044700">
              <a:lnSpc>
                <a:spcPct val="90000"/>
              </a:lnSpc>
              <a:spcAft>
                <a:spcPct val="35000"/>
              </a:spcAft>
            </a:pPr>
            <a:r>
              <a:rPr kumimoji="1" lang="zh-CN" altLang="en-US" sz="1200" b="1" dirty="0" smtClean="0">
                <a:solidFill>
                  <a:srgbClr val="000000"/>
                </a:solidFill>
                <a:latin typeface="微软雅黑" panose="020B0503020204020204" pitchFamily="34" charset="-122"/>
                <a:ea typeface="微软雅黑" panose="020B0503020204020204" pitchFamily="34" charset="-122"/>
              </a:rPr>
              <a:t>业务价值</a:t>
            </a:r>
            <a:endParaRPr kumimoji="1" lang="en-US" altLang="zh-CN" sz="1200" b="1" dirty="0" smtClean="0">
              <a:solidFill>
                <a:srgbClr val="000000"/>
              </a:solidFill>
              <a:latin typeface="微软雅黑" panose="020B0503020204020204" pitchFamily="34" charset="-122"/>
              <a:ea typeface="微软雅黑" panose="020B0503020204020204" pitchFamily="34" charset="-122"/>
            </a:endParaRPr>
          </a:p>
          <a:p>
            <a:pPr marL="285750" indent="-285750" defTabSz="2044700">
              <a:lnSpc>
                <a:spcPct val="90000"/>
              </a:lnSpc>
              <a:spcAft>
                <a:spcPct val="35000"/>
              </a:spcAft>
              <a:buFont typeface="Wingdings" panose="05000000000000000000" pitchFamily="2" charset="2"/>
              <a:buChar char="ü"/>
            </a:pPr>
            <a:r>
              <a:rPr lang="zh-CN" altLang="en-US" sz="1200">
                <a:latin typeface="微软雅黑" pitchFamily="34" charset="-122"/>
                <a:ea typeface="微软雅黑" pitchFamily="34" charset="-122"/>
              </a:rPr>
              <a:t>多张上游单据批量进行单据转换时，下游单据按照</a:t>
            </a:r>
            <a:r>
              <a:rPr lang="zh-CN" altLang="en-US" sz="1200" smtClean="0">
                <a:latin typeface="微软雅黑" pitchFamily="34" charset="-122"/>
                <a:ea typeface="微软雅黑" pitchFamily="34" charset="-122"/>
              </a:rPr>
              <a:t>规则自动拆分单据、合并分录行</a:t>
            </a:r>
            <a:r>
              <a:rPr kumimoji="1" lang="zh-CN" altLang="en-US" sz="1200" smtClean="0">
                <a:solidFill>
                  <a:srgbClr val="000000"/>
                </a:solidFill>
                <a:latin typeface="微软雅黑" panose="020B0503020204020204" pitchFamily="34" charset="-122"/>
                <a:ea typeface="微软雅黑" panose="020B0503020204020204" pitchFamily="34" charset="-122"/>
              </a:rPr>
              <a:t>。</a:t>
            </a:r>
            <a:endParaRPr kumimoji="1" lang="en-US" altLang="zh-CN" sz="1200" dirty="0">
              <a:solidFill>
                <a:srgbClr val="000000"/>
              </a:solidFill>
              <a:latin typeface="微软雅黑" panose="020B0503020204020204" pitchFamily="34" charset="-122"/>
              <a:ea typeface="微软雅黑" panose="020B0503020204020204" pitchFamily="34" charset="-122"/>
            </a:endParaRPr>
          </a:p>
          <a:p>
            <a:pPr marL="285750" indent="-285750" defTabSz="2044700">
              <a:lnSpc>
                <a:spcPct val="90000"/>
              </a:lnSpc>
              <a:spcAft>
                <a:spcPct val="35000"/>
              </a:spcAft>
              <a:buFont typeface="Wingdings" panose="05000000000000000000" pitchFamily="2" charset="2"/>
              <a:buChar char="ü"/>
            </a:pPr>
            <a:endParaRPr kumimoji="1" lang="zh-CN" altLang="en-US" sz="1200" dirty="0" smtClean="0">
              <a:solidFill>
                <a:srgbClr val="000000"/>
              </a:solidFill>
              <a:latin typeface="微软雅黑" panose="020B0503020204020204" pitchFamily="34" charset="-122"/>
              <a:ea typeface="微软雅黑" panose="020B0503020204020204" pitchFamily="34" charset="-122"/>
            </a:endParaRPr>
          </a:p>
          <a:p>
            <a:endParaRPr kumimoji="1" lang="en-US" altLang="zh-CN" sz="1200" b="1" dirty="0">
              <a:solidFill>
                <a:srgbClr val="000000"/>
              </a:solidFill>
              <a:latin typeface="微软雅黑" pitchFamily="34" charset="-122"/>
              <a:ea typeface="微软雅黑" pitchFamily="34" charset="-122"/>
            </a:endParaRPr>
          </a:p>
          <a:p>
            <a:endParaRPr kumimoji="1" lang="en-US" altLang="zh-CN" sz="1200" dirty="0">
              <a:solidFill>
                <a:srgbClr val="000000"/>
              </a:solidFill>
              <a:latin typeface="微软雅黑" pitchFamily="34" charset="-122"/>
              <a:ea typeface="微软雅黑" pitchFamily="34" charset="-122"/>
            </a:endParaRPr>
          </a:p>
        </p:txBody>
      </p:sp>
      <p:graphicFrame>
        <p:nvGraphicFramePr>
          <p:cNvPr id="10" name="图示 9"/>
          <p:cNvGraphicFramePr/>
          <p:nvPr>
            <p:extLst>
              <p:ext uri="{D42A27DB-BD31-4B8C-83A1-F6EECF244321}">
                <p14:modId xmlns:p14="http://schemas.microsoft.com/office/powerpoint/2010/main" xmlns="" val="1554817358"/>
              </p:ext>
            </p:extLst>
          </p:nvPr>
        </p:nvGraphicFramePr>
        <p:xfrm>
          <a:off x="2735436" y="833809"/>
          <a:ext cx="5688632" cy="33843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1" name="Picture 17"/>
          <p:cNvPicPr>
            <a:picLocks noChangeAspect="1" noChangeArrowheads="1"/>
          </p:cNvPicPr>
          <p:nvPr/>
        </p:nvPicPr>
        <p:blipFill>
          <a:blip r:embed="rId7" cstate="print"/>
          <a:srcRect/>
          <a:stretch>
            <a:fillRect/>
          </a:stretch>
        </p:blipFill>
        <p:spPr bwMode="auto">
          <a:xfrm>
            <a:off x="2627784" y="2322289"/>
            <a:ext cx="5940425" cy="2625725"/>
          </a:xfrm>
          <a:prstGeom prst="rect">
            <a:avLst/>
          </a:prstGeom>
          <a:noFill/>
          <a:ln>
            <a:noFill/>
          </a:ln>
          <a:effectLst>
            <a:prstShdw prst="shdw18" dist="17961" dir="13500000">
              <a:schemeClr val="accent1">
                <a:gamma/>
                <a:shade val="60000"/>
                <a:invGamma/>
              </a:schemeClr>
            </a:prstShdw>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xmlns="" val="2098094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solidFill>
                  <a:schemeClr val="tx1"/>
                </a:solidFill>
              </a:rPr>
              <a:t>多种携带方式</a:t>
            </a:r>
            <a:endParaRPr lang="zh-CN" altLang="en-US">
              <a:solidFill>
                <a:schemeClr val="tx1"/>
              </a:solidFill>
            </a:endParaRPr>
          </a:p>
        </p:txBody>
      </p:sp>
      <p:sp>
        <p:nvSpPr>
          <p:cNvPr id="6" name="Freeform 19"/>
          <p:cNvSpPr>
            <a:spLocks/>
          </p:cNvSpPr>
          <p:nvPr/>
        </p:nvSpPr>
        <p:spPr bwMode="auto">
          <a:xfrm>
            <a:off x="1806659" y="744074"/>
            <a:ext cx="60132" cy="34945"/>
          </a:xfrm>
          <a:custGeom>
            <a:avLst/>
            <a:gdLst/>
            <a:ahLst/>
            <a:cxnLst>
              <a:cxn ang="0">
                <a:pos x="0" y="32"/>
              </a:cxn>
              <a:cxn ang="0">
                <a:pos x="40" y="0"/>
              </a:cxn>
              <a:cxn ang="0">
                <a:pos x="0" y="32"/>
              </a:cxn>
              <a:cxn ang="0">
                <a:pos x="0" y="32"/>
              </a:cxn>
            </a:cxnLst>
            <a:rect l="0" t="0" r="r" b="b"/>
            <a:pathLst>
              <a:path w="40" h="32">
                <a:moveTo>
                  <a:pt x="0" y="32"/>
                </a:moveTo>
                <a:lnTo>
                  <a:pt x="40" y="0"/>
                </a:lnTo>
                <a:lnTo>
                  <a:pt x="0" y="32"/>
                </a:lnTo>
                <a:lnTo>
                  <a:pt x="0" y="32"/>
                </a:lnTo>
                <a:close/>
              </a:path>
            </a:pathLst>
          </a:custGeom>
          <a:solidFill>
            <a:srgbClr val="005BAC"/>
          </a:solidFill>
          <a:ln w="9525">
            <a:noFill/>
            <a:round/>
            <a:headEnd/>
            <a:tailEnd/>
          </a:ln>
          <a:effectLst>
            <a:outerShdw blurRad="50800" dist="50800" dir="5400000" algn="ctr" rotWithShape="0">
              <a:schemeClr val="bg1"/>
            </a:outerShdw>
          </a:effectLst>
          <a:scene3d>
            <a:camera prst="perspectiveFront"/>
            <a:lightRig rig="threePt" dir="t"/>
          </a:scene3d>
        </p:spPr>
        <p:txBody>
          <a:bodyPr/>
          <a:lstStyle/>
          <a:p>
            <a:pPr eaLnBrk="0" hangingPunct="0">
              <a:defRPr/>
            </a:pPr>
            <a:endParaRPr kumimoji="1" lang="zh-CN" altLang="en-US" b="1">
              <a:solidFill>
                <a:srgbClr val="FFFFFF"/>
              </a:solidFill>
              <a:latin typeface="宋体"/>
              <a:ea typeface="宋体"/>
            </a:endParaRPr>
          </a:p>
        </p:txBody>
      </p:sp>
      <p:sp>
        <p:nvSpPr>
          <p:cNvPr id="7" name="矩形 6"/>
          <p:cNvSpPr/>
          <p:nvPr/>
        </p:nvSpPr>
        <p:spPr>
          <a:xfrm>
            <a:off x="251520" y="729018"/>
            <a:ext cx="2232248" cy="351656"/>
          </a:xfrm>
          <a:prstGeom prst="rect">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400" b="1" dirty="0" smtClean="0">
                <a:solidFill>
                  <a:srgbClr val="FFFFFF"/>
                </a:solidFill>
                <a:latin typeface="微软雅黑" pitchFamily="34" charset="-122"/>
                <a:ea typeface="微软雅黑" pitchFamily="34" charset="-122"/>
              </a:rPr>
              <a:t>功能亮点与价值</a:t>
            </a:r>
            <a:endParaRPr kumimoji="1" lang="zh-CN" altLang="en-US" sz="1400" b="1" dirty="0">
              <a:solidFill>
                <a:srgbClr val="FFFFFF"/>
              </a:solidFill>
              <a:latin typeface="微软雅黑" pitchFamily="34" charset="-122"/>
              <a:ea typeface="微软雅黑" pitchFamily="34" charset="-122"/>
            </a:endParaRPr>
          </a:p>
        </p:txBody>
      </p:sp>
      <p:sp>
        <p:nvSpPr>
          <p:cNvPr id="9" name="矩形 8"/>
          <p:cNvSpPr/>
          <p:nvPr/>
        </p:nvSpPr>
        <p:spPr>
          <a:xfrm>
            <a:off x="179512" y="1275606"/>
            <a:ext cx="2304256" cy="2576090"/>
          </a:xfrm>
          <a:prstGeom prst="rect">
            <a:avLst/>
          </a:prstGeom>
        </p:spPr>
        <p:txBody>
          <a:bodyPr wrap="square">
            <a:spAutoFit/>
          </a:bodyPr>
          <a:lstStyle/>
          <a:p>
            <a:pPr defTabSz="2044700">
              <a:lnSpc>
                <a:spcPct val="90000"/>
              </a:lnSpc>
              <a:spcAft>
                <a:spcPct val="35000"/>
              </a:spcAft>
            </a:pPr>
            <a:r>
              <a:rPr kumimoji="1" lang="zh-CN" altLang="en-US" sz="1200" b="1" dirty="0" smtClean="0">
                <a:solidFill>
                  <a:srgbClr val="000000"/>
                </a:solidFill>
                <a:latin typeface="微软雅黑" panose="020B0503020204020204" pitchFamily="34" charset="-122"/>
                <a:ea typeface="微软雅黑" panose="020B0503020204020204" pitchFamily="34" charset="-122"/>
              </a:rPr>
              <a:t>功能亮点</a:t>
            </a:r>
            <a:endParaRPr kumimoji="1" lang="en-US" altLang="zh-CN" sz="1200" b="1" dirty="0" smtClean="0">
              <a:solidFill>
                <a:srgbClr val="000000"/>
              </a:solidFill>
              <a:latin typeface="微软雅黑" panose="020B0503020204020204" pitchFamily="34" charset="-122"/>
              <a:ea typeface="微软雅黑" panose="020B0503020204020204" pitchFamily="34" charset="-122"/>
            </a:endParaRPr>
          </a:p>
          <a:p>
            <a:pPr marL="285750" indent="-285750" defTabSz="2044700">
              <a:lnSpc>
                <a:spcPct val="90000"/>
              </a:lnSpc>
              <a:spcAft>
                <a:spcPct val="35000"/>
              </a:spcAft>
              <a:buFont typeface="Wingdings" panose="05000000000000000000" pitchFamily="2" charset="2"/>
              <a:buChar char="ü"/>
            </a:pPr>
            <a:r>
              <a:rPr kumimoji="1" lang="zh-CN" altLang="en-US" sz="1200">
                <a:solidFill>
                  <a:srgbClr val="000000"/>
                </a:solidFill>
                <a:latin typeface="微软雅黑" panose="020B0503020204020204" pitchFamily="34" charset="-122"/>
                <a:ea typeface="微软雅黑" panose="020B0503020204020204" pitchFamily="34" charset="-122"/>
              </a:rPr>
              <a:t>映射上游单据字段；</a:t>
            </a:r>
          </a:p>
          <a:p>
            <a:pPr marL="285750" indent="-285750" defTabSz="2044700">
              <a:lnSpc>
                <a:spcPct val="90000"/>
              </a:lnSpc>
              <a:spcAft>
                <a:spcPct val="35000"/>
              </a:spcAft>
              <a:buFont typeface="Wingdings" panose="05000000000000000000" pitchFamily="2" charset="2"/>
              <a:buChar char="ü"/>
            </a:pPr>
            <a:r>
              <a:rPr kumimoji="1" lang="zh-CN" altLang="en-US" sz="1200">
                <a:solidFill>
                  <a:srgbClr val="000000"/>
                </a:solidFill>
                <a:latin typeface="微软雅黑" panose="020B0503020204020204" pitchFamily="34" charset="-122"/>
                <a:ea typeface="微软雅黑" panose="020B0503020204020204" pitchFamily="34" charset="-122"/>
              </a:rPr>
              <a:t>映射上游单据基础资料字段的属性值；</a:t>
            </a:r>
          </a:p>
          <a:p>
            <a:pPr marL="285750" indent="-285750" defTabSz="2044700">
              <a:lnSpc>
                <a:spcPct val="90000"/>
              </a:lnSpc>
              <a:spcAft>
                <a:spcPct val="35000"/>
              </a:spcAft>
              <a:buFont typeface="Wingdings" panose="05000000000000000000" pitchFamily="2" charset="2"/>
              <a:buChar char="ü"/>
            </a:pPr>
            <a:r>
              <a:rPr kumimoji="1" lang="zh-CN" altLang="en-US" sz="1200">
                <a:solidFill>
                  <a:srgbClr val="000000"/>
                </a:solidFill>
                <a:latin typeface="微软雅黑" panose="020B0503020204020204" pitchFamily="34" charset="-122"/>
                <a:ea typeface="微软雅黑" panose="020B0503020204020204" pitchFamily="34" charset="-122"/>
              </a:rPr>
              <a:t>映射自定义</a:t>
            </a:r>
            <a:r>
              <a:rPr kumimoji="1" lang="zh-CN" altLang="en-US" sz="1200" smtClean="0">
                <a:solidFill>
                  <a:srgbClr val="000000"/>
                </a:solidFill>
                <a:latin typeface="微软雅黑" panose="020B0503020204020204" pitchFamily="34" charset="-122"/>
                <a:ea typeface="微软雅黑" panose="020B0503020204020204" pitchFamily="34" charset="-122"/>
              </a:rPr>
              <a:t>公式。</a:t>
            </a:r>
            <a:endParaRPr kumimoji="1" lang="en-US" altLang="zh-CN" sz="1200" dirty="0" smtClean="0">
              <a:solidFill>
                <a:srgbClr val="000000"/>
              </a:solidFill>
              <a:latin typeface="微软雅黑" panose="020B0503020204020204" pitchFamily="34" charset="-122"/>
              <a:ea typeface="微软雅黑" panose="020B0503020204020204" pitchFamily="34" charset="-122"/>
            </a:endParaRPr>
          </a:p>
          <a:p>
            <a:pPr defTabSz="2044700">
              <a:lnSpc>
                <a:spcPct val="90000"/>
              </a:lnSpc>
              <a:spcAft>
                <a:spcPct val="35000"/>
              </a:spcAft>
            </a:pPr>
            <a:r>
              <a:rPr kumimoji="1" lang="zh-CN" altLang="en-US" sz="1200" b="1" dirty="0" smtClean="0">
                <a:solidFill>
                  <a:srgbClr val="000000"/>
                </a:solidFill>
                <a:latin typeface="微软雅黑" panose="020B0503020204020204" pitchFamily="34" charset="-122"/>
                <a:ea typeface="微软雅黑" panose="020B0503020204020204" pitchFamily="34" charset="-122"/>
              </a:rPr>
              <a:t>业务价值</a:t>
            </a:r>
            <a:endParaRPr kumimoji="1" lang="en-US" altLang="zh-CN" sz="1200" b="1" dirty="0" smtClean="0">
              <a:solidFill>
                <a:srgbClr val="000000"/>
              </a:solidFill>
              <a:latin typeface="微软雅黑" panose="020B0503020204020204" pitchFamily="34" charset="-122"/>
              <a:ea typeface="微软雅黑" panose="020B0503020204020204" pitchFamily="34" charset="-122"/>
            </a:endParaRPr>
          </a:p>
          <a:p>
            <a:pPr marL="285750" indent="-285750" defTabSz="2044700">
              <a:lnSpc>
                <a:spcPct val="90000"/>
              </a:lnSpc>
              <a:spcAft>
                <a:spcPct val="35000"/>
              </a:spcAft>
              <a:buFont typeface="Wingdings" panose="05000000000000000000" pitchFamily="2" charset="2"/>
              <a:buChar char="ü"/>
            </a:pPr>
            <a:r>
              <a:rPr lang="zh-CN" altLang="en-US" sz="1200">
                <a:solidFill>
                  <a:srgbClr val="000000"/>
                </a:solidFill>
                <a:latin typeface="微软雅黑" pitchFamily="34" charset="-122"/>
                <a:ea typeface="微软雅黑" pitchFamily="34" charset="-122"/>
              </a:rPr>
              <a:t>将上游单据的</a:t>
            </a:r>
            <a:r>
              <a:rPr lang="zh-CN" altLang="en-US" sz="1200" smtClean="0">
                <a:solidFill>
                  <a:srgbClr val="000000"/>
                </a:solidFill>
                <a:latin typeface="微软雅黑" pitchFamily="34" charset="-122"/>
                <a:ea typeface="微软雅黑" pitchFamily="34" charset="-122"/>
              </a:rPr>
              <a:t>字段、字段属性、字段计算结果携带</a:t>
            </a:r>
            <a:r>
              <a:rPr lang="zh-CN" altLang="en-US" sz="1200">
                <a:solidFill>
                  <a:srgbClr val="000000"/>
                </a:solidFill>
                <a:latin typeface="微软雅黑" pitchFamily="34" charset="-122"/>
                <a:ea typeface="微软雅黑" pitchFamily="34" charset="-122"/>
              </a:rPr>
              <a:t>到下游单据</a:t>
            </a:r>
            <a:r>
              <a:rPr kumimoji="1" lang="zh-CN" altLang="en-US" sz="1200" smtClean="0">
                <a:solidFill>
                  <a:srgbClr val="000000"/>
                </a:solidFill>
                <a:latin typeface="微软雅黑" panose="020B0503020204020204" pitchFamily="34" charset="-122"/>
                <a:ea typeface="微软雅黑" panose="020B0503020204020204" pitchFamily="34" charset="-122"/>
              </a:rPr>
              <a:t>。</a:t>
            </a:r>
            <a:endParaRPr kumimoji="1" lang="en-US" altLang="zh-CN" sz="1200" dirty="0">
              <a:solidFill>
                <a:srgbClr val="000000"/>
              </a:solidFill>
              <a:latin typeface="微软雅黑" panose="020B0503020204020204" pitchFamily="34" charset="-122"/>
              <a:ea typeface="微软雅黑" panose="020B0503020204020204" pitchFamily="34" charset="-122"/>
            </a:endParaRPr>
          </a:p>
          <a:p>
            <a:pPr marL="285750" indent="-285750" defTabSz="2044700">
              <a:lnSpc>
                <a:spcPct val="90000"/>
              </a:lnSpc>
              <a:spcAft>
                <a:spcPct val="35000"/>
              </a:spcAft>
              <a:buFont typeface="Wingdings" panose="05000000000000000000" pitchFamily="2" charset="2"/>
              <a:buChar char="ü"/>
            </a:pPr>
            <a:endParaRPr kumimoji="1" lang="zh-CN" altLang="en-US" sz="1200" dirty="0" smtClean="0">
              <a:solidFill>
                <a:srgbClr val="000000"/>
              </a:solidFill>
              <a:latin typeface="微软雅黑" panose="020B0503020204020204" pitchFamily="34" charset="-122"/>
              <a:ea typeface="微软雅黑" panose="020B0503020204020204" pitchFamily="34" charset="-122"/>
            </a:endParaRPr>
          </a:p>
          <a:p>
            <a:endParaRPr kumimoji="1" lang="en-US" altLang="zh-CN" sz="1200" b="1" dirty="0">
              <a:solidFill>
                <a:srgbClr val="000000"/>
              </a:solidFill>
              <a:latin typeface="微软雅黑" pitchFamily="34" charset="-122"/>
              <a:ea typeface="微软雅黑" pitchFamily="34" charset="-122"/>
            </a:endParaRPr>
          </a:p>
          <a:p>
            <a:endParaRPr kumimoji="1" lang="en-US" altLang="zh-CN" sz="1200" dirty="0">
              <a:solidFill>
                <a:srgbClr val="000000"/>
              </a:solidFill>
              <a:latin typeface="微软雅黑" pitchFamily="34" charset="-122"/>
              <a:ea typeface="微软雅黑" pitchFamily="34" charset="-122"/>
            </a:endParaRPr>
          </a:p>
        </p:txBody>
      </p:sp>
      <p:pic>
        <p:nvPicPr>
          <p:cNvPr id="8" name="图片 8" descr="字段映射关系-映射.png"/>
          <p:cNvPicPr>
            <a:picLocks noChangeAspect="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3197696" y="844004"/>
            <a:ext cx="4824413" cy="40862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 name="圆角矩形标注 9"/>
          <p:cNvSpPr/>
          <p:nvPr/>
        </p:nvSpPr>
        <p:spPr>
          <a:xfrm>
            <a:off x="6725121" y="2931567"/>
            <a:ext cx="2124075" cy="1081087"/>
          </a:xfrm>
          <a:prstGeom prst="wedgeRoundRectCallout">
            <a:avLst>
              <a:gd name="adj1" fmla="val -22534"/>
              <a:gd name="adj2" fmla="val -87433"/>
              <a:gd name="adj3" fmla="val 16667"/>
            </a:avLst>
          </a:prstGeom>
          <a:solidFill>
            <a:schemeClr val="bg1"/>
          </a:solidFill>
          <a:ln>
            <a:solidFill>
              <a:srgbClr val="FF6600"/>
            </a:solidFill>
          </a:ln>
        </p:spPr>
        <p:style>
          <a:lnRef idx="1">
            <a:schemeClr val="accent1"/>
          </a:lnRef>
          <a:fillRef idx="3">
            <a:schemeClr val="accent1"/>
          </a:fillRef>
          <a:effectRef idx="2">
            <a:schemeClr val="accent1"/>
          </a:effectRef>
          <a:fontRef idx="minor">
            <a:schemeClr val="lt1"/>
          </a:fontRef>
        </p:style>
        <p:txBody>
          <a:bodyPr anchor="ctr"/>
          <a:lstStyle/>
          <a:p>
            <a:pPr>
              <a:defRPr/>
            </a:pPr>
            <a:r>
              <a:rPr lang="zh-CN" altLang="en-US" b="1" dirty="0">
                <a:solidFill>
                  <a:srgbClr val="FF6600"/>
                </a:solidFill>
                <a:ea typeface="微软雅黑" pitchFamily="34" charset="-122"/>
              </a:rPr>
              <a:t>弹出窗口选择映射字段，作为携带数据来源</a:t>
            </a:r>
          </a:p>
        </p:txBody>
      </p:sp>
      <p:pic>
        <p:nvPicPr>
          <p:cNvPr id="11" name="图片 10" descr="字段映射关系-公式.png"/>
          <p:cNvPicPr>
            <a:picLocks noChangeAspect="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2627784" y="699542"/>
            <a:ext cx="6221412" cy="4305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2" name="圆角矩形标注 11"/>
          <p:cNvSpPr/>
          <p:nvPr/>
        </p:nvSpPr>
        <p:spPr>
          <a:xfrm>
            <a:off x="6005984" y="3723729"/>
            <a:ext cx="2016125" cy="936625"/>
          </a:xfrm>
          <a:prstGeom prst="wedgeRoundRectCallout">
            <a:avLst>
              <a:gd name="adj1" fmla="val -22534"/>
              <a:gd name="adj2" fmla="val -87433"/>
              <a:gd name="adj3" fmla="val 16667"/>
            </a:avLst>
          </a:prstGeom>
          <a:solidFill>
            <a:schemeClr val="bg1"/>
          </a:solidFill>
          <a:ln>
            <a:solidFill>
              <a:srgbClr val="FF6600"/>
            </a:solidFill>
          </a:ln>
        </p:spPr>
        <p:style>
          <a:lnRef idx="1">
            <a:schemeClr val="accent1"/>
          </a:lnRef>
          <a:fillRef idx="3">
            <a:schemeClr val="accent1"/>
          </a:fillRef>
          <a:effectRef idx="2">
            <a:schemeClr val="accent1"/>
          </a:effectRef>
          <a:fontRef idx="minor">
            <a:schemeClr val="lt1"/>
          </a:fontRef>
        </p:style>
        <p:txBody>
          <a:bodyPr anchor="ctr"/>
          <a:lstStyle/>
          <a:p>
            <a:pPr>
              <a:defRPr/>
            </a:pPr>
            <a:r>
              <a:rPr lang="zh-CN" altLang="en-US" b="1" dirty="0">
                <a:solidFill>
                  <a:srgbClr val="FF6600"/>
                </a:solidFill>
                <a:ea typeface="微软雅黑" pitchFamily="34" charset="-122"/>
              </a:rPr>
              <a:t>使用自定义公式映射，且可以映射常量。</a:t>
            </a:r>
          </a:p>
        </p:txBody>
      </p:sp>
    </p:spTree>
    <p:extLst>
      <p:ext uri="{BB962C8B-B14F-4D97-AF65-F5344CB8AC3E}">
        <p14:creationId xmlns:p14="http://schemas.microsoft.com/office/powerpoint/2010/main" xmlns="" val="3256144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ppt_x"/>
                                          </p:val>
                                        </p:tav>
                                        <p:tav tm="100000">
                                          <p:val>
                                            <p:strVal val="#ppt_x"/>
                                          </p:val>
                                        </p:tav>
                                      </p:tavLst>
                                    </p:anim>
                                    <p:anim calcmode="lin" valueType="num">
                                      <p:cBhvr additive="base">
                                        <p:cTn id="1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solidFill>
                  <a:schemeClr val="tx1"/>
                </a:solidFill>
              </a:rPr>
              <a:t>灵活筛选数据</a:t>
            </a:r>
            <a:endParaRPr lang="zh-CN" altLang="en-US" dirty="0">
              <a:solidFill>
                <a:schemeClr val="tx1"/>
              </a:solidFill>
            </a:endParaRPr>
          </a:p>
        </p:txBody>
      </p:sp>
      <p:sp>
        <p:nvSpPr>
          <p:cNvPr id="6" name="Freeform 19"/>
          <p:cNvSpPr>
            <a:spLocks/>
          </p:cNvSpPr>
          <p:nvPr/>
        </p:nvSpPr>
        <p:spPr bwMode="auto">
          <a:xfrm>
            <a:off x="1806659" y="744074"/>
            <a:ext cx="60132" cy="34945"/>
          </a:xfrm>
          <a:custGeom>
            <a:avLst/>
            <a:gdLst/>
            <a:ahLst/>
            <a:cxnLst>
              <a:cxn ang="0">
                <a:pos x="0" y="32"/>
              </a:cxn>
              <a:cxn ang="0">
                <a:pos x="40" y="0"/>
              </a:cxn>
              <a:cxn ang="0">
                <a:pos x="0" y="32"/>
              </a:cxn>
              <a:cxn ang="0">
                <a:pos x="0" y="32"/>
              </a:cxn>
            </a:cxnLst>
            <a:rect l="0" t="0" r="r" b="b"/>
            <a:pathLst>
              <a:path w="40" h="32">
                <a:moveTo>
                  <a:pt x="0" y="32"/>
                </a:moveTo>
                <a:lnTo>
                  <a:pt x="40" y="0"/>
                </a:lnTo>
                <a:lnTo>
                  <a:pt x="0" y="32"/>
                </a:lnTo>
                <a:lnTo>
                  <a:pt x="0" y="32"/>
                </a:lnTo>
                <a:close/>
              </a:path>
            </a:pathLst>
          </a:custGeom>
          <a:solidFill>
            <a:srgbClr val="005BAC"/>
          </a:solidFill>
          <a:ln w="9525">
            <a:noFill/>
            <a:round/>
            <a:headEnd/>
            <a:tailEnd/>
          </a:ln>
          <a:effectLst>
            <a:outerShdw blurRad="50800" dist="50800" dir="5400000" algn="ctr" rotWithShape="0">
              <a:schemeClr val="bg1"/>
            </a:outerShdw>
          </a:effectLst>
          <a:scene3d>
            <a:camera prst="perspectiveFront"/>
            <a:lightRig rig="threePt" dir="t"/>
          </a:scene3d>
        </p:spPr>
        <p:txBody>
          <a:bodyPr/>
          <a:lstStyle/>
          <a:p>
            <a:pPr eaLnBrk="0" hangingPunct="0">
              <a:defRPr/>
            </a:pPr>
            <a:endParaRPr kumimoji="1" lang="zh-CN" altLang="en-US" b="1">
              <a:solidFill>
                <a:srgbClr val="FFFFFF"/>
              </a:solidFill>
              <a:latin typeface="宋体"/>
              <a:ea typeface="宋体"/>
            </a:endParaRPr>
          </a:p>
        </p:txBody>
      </p:sp>
      <p:sp>
        <p:nvSpPr>
          <p:cNvPr id="7" name="矩形 6"/>
          <p:cNvSpPr/>
          <p:nvPr/>
        </p:nvSpPr>
        <p:spPr>
          <a:xfrm>
            <a:off x="251520" y="729018"/>
            <a:ext cx="2232248" cy="351656"/>
          </a:xfrm>
          <a:prstGeom prst="rect">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400" b="1" dirty="0" smtClean="0">
                <a:solidFill>
                  <a:srgbClr val="FFFFFF"/>
                </a:solidFill>
                <a:latin typeface="微软雅黑" pitchFamily="34" charset="-122"/>
                <a:ea typeface="微软雅黑" pitchFamily="34" charset="-122"/>
              </a:rPr>
              <a:t>功能亮点与价值</a:t>
            </a:r>
            <a:endParaRPr kumimoji="1" lang="zh-CN" altLang="en-US" sz="1400" b="1" dirty="0">
              <a:solidFill>
                <a:srgbClr val="FFFFFF"/>
              </a:solidFill>
              <a:latin typeface="微软雅黑" pitchFamily="34" charset="-122"/>
              <a:ea typeface="微软雅黑" pitchFamily="34" charset="-122"/>
            </a:endParaRPr>
          </a:p>
        </p:txBody>
      </p:sp>
      <p:sp>
        <p:nvSpPr>
          <p:cNvPr id="9" name="矩形 8"/>
          <p:cNvSpPr/>
          <p:nvPr/>
        </p:nvSpPr>
        <p:spPr>
          <a:xfrm>
            <a:off x="179512" y="1275606"/>
            <a:ext cx="2304256" cy="2742289"/>
          </a:xfrm>
          <a:prstGeom prst="rect">
            <a:avLst/>
          </a:prstGeom>
        </p:spPr>
        <p:txBody>
          <a:bodyPr wrap="square">
            <a:spAutoFit/>
          </a:bodyPr>
          <a:lstStyle/>
          <a:p>
            <a:pPr defTabSz="2044700">
              <a:lnSpc>
                <a:spcPct val="90000"/>
              </a:lnSpc>
              <a:spcAft>
                <a:spcPct val="35000"/>
              </a:spcAft>
            </a:pPr>
            <a:r>
              <a:rPr kumimoji="1" lang="zh-CN" altLang="en-US" sz="1200" b="1" dirty="0" smtClean="0">
                <a:solidFill>
                  <a:srgbClr val="000000"/>
                </a:solidFill>
                <a:latin typeface="微软雅黑" panose="020B0503020204020204" pitchFamily="34" charset="-122"/>
                <a:ea typeface="微软雅黑" panose="020B0503020204020204" pitchFamily="34" charset="-122"/>
              </a:rPr>
              <a:t>功能亮点</a:t>
            </a:r>
            <a:endParaRPr kumimoji="1" lang="en-US" altLang="zh-CN" sz="1200" b="1" dirty="0" smtClean="0">
              <a:solidFill>
                <a:srgbClr val="000000"/>
              </a:solidFill>
              <a:latin typeface="微软雅黑" panose="020B0503020204020204" pitchFamily="34" charset="-122"/>
              <a:ea typeface="微软雅黑" panose="020B0503020204020204" pitchFamily="34" charset="-122"/>
            </a:endParaRPr>
          </a:p>
          <a:p>
            <a:pPr marL="285750" indent="-285750" defTabSz="2044700">
              <a:lnSpc>
                <a:spcPct val="90000"/>
              </a:lnSpc>
              <a:spcAft>
                <a:spcPct val="35000"/>
              </a:spcAft>
              <a:buFont typeface="Wingdings" panose="05000000000000000000" pitchFamily="2" charset="2"/>
              <a:buChar char="ü"/>
            </a:pPr>
            <a:r>
              <a:rPr kumimoji="1" lang="zh-CN" altLang="en-US" sz="1200">
                <a:solidFill>
                  <a:srgbClr val="000000"/>
                </a:solidFill>
                <a:latin typeface="微软雅黑" panose="020B0503020204020204" pitchFamily="34" charset="-122"/>
                <a:ea typeface="微软雅黑" panose="020B0503020204020204" pitchFamily="34" charset="-122"/>
              </a:rPr>
              <a:t>过滤条件支持字段与字段值比较、字段与字段比较。</a:t>
            </a:r>
          </a:p>
          <a:p>
            <a:pPr marL="285750" indent="-285750" defTabSz="2044700">
              <a:lnSpc>
                <a:spcPct val="90000"/>
              </a:lnSpc>
              <a:spcAft>
                <a:spcPct val="35000"/>
              </a:spcAft>
              <a:buFont typeface="Wingdings" panose="05000000000000000000" pitchFamily="2" charset="2"/>
              <a:buChar char="ü"/>
            </a:pPr>
            <a:r>
              <a:rPr kumimoji="1" lang="zh-CN" altLang="en-US" sz="1200">
                <a:solidFill>
                  <a:srgbClr val="000000"/>
                </a:solidFill>
                <a:latin typeface="微软雅黑" panose="020B0503020204020204" pitchFamily="34" charset="-122"/>
                <a:ea typeface="微软雅黑" panose="020B0503020204020204" pitchFamily="34" charset="-122"/>
              </a:rPr>
              <a:t>自定义不满足选单条件策略的提示信息。</a:t>
            </a:r>
          </a:p>
          <a:p>
            <a:pPr marL="285750" indent="-285750" defTabSz="2044700">
              <a:lnSpc>
                <a:spcPct val="90000"/>
              </a:lnSpc>
              <a:spcAft>
                <a:spcPct val="35000"/>
              </a:spcAft>
              <a:buFont typeface="Wingdings" panose="05000000000000000000" pitchFamily="2" charset="2"/>
              <a:buChar char="ü"/>
            </a:pPr>
            <a:r>
              <a:rPr kumimoji="1" lang="zh-CN" altLang="en-US" sz="1200">
                <a:solidFill>
                  <a:srgbClr val="000000"/>
                </a:solidFill>
                <a:latin typeface="微软雅黑" panose="020B0503020204020204" pitchFamily="34" charset="-122"/>
                <a:ea typeface="微软雅黑" panose="020B0503020204020204" pitchFamily="34" charset="-122"/>
              </a:rPr>
              <a:t>智能分析携带失败原因。。</a:t>
            </a:r>
          </a:p>
          <a:p>
            <a:pPr defTabSz="2044700">
              <a:lnSpc>
                <a:spcPct val="90000"/>
              </a:lnSpc>
              <a:spcAft>
                <a:spcPct val="35000"/>
              </a:spcAft>
            </a:pPr>
            <a:r>
              <a:rPr kumimoji="1" lang="zh-CN" altLang="en-US" sz="1200" b="1" smtClean="0">
                <a:solidFill>
                  <a:srgbClr val="000000"/>
                </a:solidFill>
                <a:latin typeface="微软雅黑" panose="020B0503020204020204" pitchFamily="34" charset="-122"/>
                <a:ea typeface="微软雅黑" panose="020B0503020204020204" pitchFamily="34" charset="-122"/>
              </a:rPr>
              <a:t>业务</a:t>
            </a:r>
            <a:r>
              <a:rPr kumimoji="1" lang="zh-CN" altLang="en-US" sz="1200" b="1" dirty="0" smtClean="0">
                <a:solidFill>
                  <a:srgbClr val="000000"/>
                </a:solidFill>
                <a:latin typeface="微软雅黑" panose="020B0503020204020204" pitchFamily="34" charset="-122"/>
                <a:ea typeface="微软雅黑" panose="020B0503020204020204" pitchFamily="34" charset="-122"/>
              </a:rPr>
              <a:t>价值</a:t>
            </a:r>
            <a:endParaRPr kumimoji="1" lang="en-US" altLang="zh-CN" sz="1200" b="1" dirty="0" smtClean="0">
              <a:solidFill>
                <a:srgbClr val="000000"/>
              </a:solidFill>
              <a:latin typeface="微软雅黑" panose="020B0503020204020204" pitchFamily="34" charset="-122"/>
              <a:ea typeface="微软雅黑" panose="020B0503020204020204" pitchFamily="34" charset="-122"/>
            </a:endParaRPr>
          </a:p>
          <a:p>
            <a:pPr marL="285750" indent="-285750" defTabSz="2044700">
              <a:lnSpc>
                <a:spcPct val="90000"/>
              </a:lnSpc>
              <a:spcAft>
                <a:spcPct val="35000"/>
              </a:spcAft>
              <a:buFont typeface="Wingdings" panose="05000000000000000000" pitchFamily="2" charset="2"/>
              <a:buChar char="ü"/>
            </a:pPr>
            <a:r>
              <a:rPr kumimoji="1" lang="zh-CN" altLang="en-US" sz="1200" smtClean="0">
                <a:solidFill>
                  <a:srgbClr val="000000"/>
                </a:solidFill>
                <a:latin typeface="微软雅黑" panose="020B0503020204020204" pitchFamily="34" charset="-122"/>
                <a:ea typeface="微软雅黑" panose="020B0503020204020204" pitchFamily="34" charset="-122"/>
              </a:rPr>
              <a:t>从客户批量选择的大量数据中，只将符合业务要求的数据携带生成下游单据。</a:t>
            </a:r>
            <a:endParaRPr kumimoji="1" lang="en-US" altLang="zh-CN" sz="1200" dirty="0">
              <a:solidFill>
                <a:srgbClr val="000000"/>
              </a:solidFill>
              <a:latin typeface="微软雅黑" panose="020B0503020204020204" pitchFamily="34" charset="-122"/>
              <a:ea typeface="微软雅黑" panose="020B0503020204020204" pitchFamily="34" charset="-122"/>
            </a:endParaRPr>
          </a:p>
          <a:p>
            <a:pPr marL="285750" indent="-285750" defTabSz="2044700">
              <a:lnSpc>
                <a:spcPct val="90000"/>
              </a:lnSpc>
              <a:spcAft>
                <a:spcPct val="35000"/>
              </a:spcAft>
              <a:buFont typeface="Wingdings" panose="05000000000000000000" pitchFamily="2" charset="2"/>
              <a:buChar char="ü"/>
            </a:pPr>
            <a:endParaRPr kumimoji="1" lang="zh-CN" altLang="en-US" sz="1200" dirty="0" smtClean="0">
              <a:solidFill>
                <a:srgbClr val="000000"/>
              </a:solidFill>
              <a:latin typeface="微软雅黑" panose="020B0503020204020204" pitchFamily="34" charset="-122"/>
              <a:ea typeface="微软雅黑" panose="020B0503020204020204" pitchFamily="34" charset="-122"/>
            </a:endParaRPr>
          </a:p>
          <a:p>
            <a:endParaRPr kumimoji="1" lang="en-US" altLang="zh-CN" sz="1200" b="1" dirty="0">
              <a:solidFill>
                <a:srgbClr val="000000"/>
              </a:solidFill>
              <a:latin typeface="微软雅黑" pitchFamily="34" charset="-122"/>
              <a:ea typeface="微软雅黑" pitchFamily="34" charset="-122"/>
            </a:endParaRPr>
          </a:p>
          <a:p>
            <a:endParaRPr kumimoji="1" lang="en-US" altLang="zh-CN" sz="1200" dirty="0">
              <a:solidFill>
                <a:srgbClr val="000000"/>
              </a:solidFill>
              <a:latin typeface="微软雅黑" pitchFamily="34" charset="-122"/>
              <a:ea typeface="微软雅黑" pitchFamily="34" charset="-122"/>
            </a:endParaRPr>
          </a:p>
        </p:txBody>
      </p:sp>
      <p:pic>
        <p:nvPicPr>
          <p:cNvPr id="8" name="图片 8" descr="选单条件策略.png"/>
          <p:cNvPicPr>
            <a:picLocks noChangeAspect="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2627784" y="987896"/>
            <a:ext cx="6253162" cy="24479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 name="圆角矩形标注 9"/>
          <p:cNvSpPr/>
          <p:nvPr/>
        </p:nvSpPr>
        <p:spPr>
          <a:xfrm>
            <a:off x="4956646" y="3508846"/>
            <a:ext cx="2665413" cy="1366838"/>
          </a:xfrm>
          <a:prstGeom prst="wedgeRoundRectCallout">
            <a:avLst>
              <a:gd name="adj1" fmla="val -22228"/>
              <a:gd name="adj2" fmla="val -80418"/>
              <a:gd name="adj3" fmla="val 16667"/>
            </a:avLst>
          </a:prstGeom>
          <a:solidFill>
            <a:schemeClr val="bg1"/>
          </a:solidFill>
          <a:ln>
            <a:solidFill>
              <a:srgbClr val="FF6600"/>
            </a:solidFill>
          </a:ln>
        </p:spPr>
        <p:style>
          <a:lnRef idx="1">
            <a:schemeClr val="accent1"/>
          </a:lnRef>
          <a:fillRef idx="3">
            <a:schemeClr val="accent1"/>
          </a:fillRef>
          <a:effectRef idx="2">
            <a:schemeClr val="accent1"/>
          </a:effectRef>
          <a:fontRef idx="minor">
            <a:schemeClr val="lt1"/>
          </a:fontRef>
        </p:style>
        <p:txBody>
          <a:bodyPr anchor="ctr"/>
          <a:lstStyle/>
          <a:p>
            <a:pPr>
              <a:defRPr/>
            </a:pPr>
            <a:r>
              <a:rPr lang="zh-CN" altLang="en-US" b="1" dirty="0">
                <a:solidFill>
                  <a:srgbClr val="FF6600"/>
                </a:solidFill>
                <a:ea typeface="微软雅黑" pitchFamily="34" charset="-122"/>
              </a:rPr>
              <a:t>转换时只携带符合条件的数据</a:t>
            </a:r>
          </a:p>
        </p:txBody>
      </p:sp>
      <p:pic>
        <p:nvPicPr>
          <p:cNvPr id="11" name="图片 10" descr="选单条件策略.png"/>
          <p:cNvPicPr>
            <a:picLocks noChangeAspect="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2627784" y="987896"/>
            <a:ext cx="6253162" cy="24479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2" name="矩形 11"/>
          <p:cNvSpPr/>
          <p:nvPr/>
        </p:nvSpPr>
        <p:spPr>
          <a:xfrm>
            <a:off x="2653184" y="627534"/>
            <a:ext cx="6227762" cy="4465637"/>
          </a:xfrm>
          <a:prstGeom prst="rect">
            <a:avLst/>
          </a:prstGeom>
          <a:gradFill>
            <a:gsLst>
              <a:gs pos="0">
                <a:srgbClr val="8488C4"/>
              </a:gs>
              <a:gs pos="53000">
                <a:srgbClr val="D4DEFF"/>
              </a:gs>
              <a:gs pos="83000">
                <a:srgbClr val="D4DEFF"/>
              </a:gs>
              <a:gs pos="100000">
                <a:srgbClr val="96AB94"/>
              </a:gs>
            </a:gsLst>
            <a:lin ang="16200000" scaled="0"/>
          </a:gra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zh-CN" altLang="en-US">
              <a:ea typeface="微软雅黑" pitchFamily="34" charset="-122"/>
            </a:endParaRPr>
          </a:p>
        </p:txBody>
      </p:sp>
      <p:graphicFrame>
        <p:nvGraphicFramePr>
          <p:cNvPr id="13" name="表格 12"/>
          <p:cNvGraphicFramePr>
            <a:graphicFrameLocks noGrp="1"/>
          </p:cNvGraphicFramePr>
          <p:nvPr>
            <p:extLst>
              <p:ext uri="{D42A27DB-BD31-4B8C-83A1-F6EECF244321}">
                <p14:modId xmlns:p14="http://schemas.microsoft.com/office/powerpoint/2010/main" xmlns="" val="3139877384"/>
              </p:ext>
            </p:extLst>
          </p:nvPr>
        </p:nvGraphicFramePr>
        <p:xfrm>
          <a:off x="2724621" y="771996"/>
          <a:ext cx="6078538" cy="1533524"/>
        </p:xfrm>
        <a:graphic>
          <a:graphicData uri="http://schemas.openxmlformats.org/drawingml/2006/table">
            <a:tbl>
              <a:tblPr firstRow="1" bandRow="1">
                <a:tableStyleId>{5C22544A-7EE6-4342-B048-85BDC9FD1C3A}</a:tableStyleId>
              </a:tblPr>
              <a:tblGrid>
                <a:gridCol w="1519635"/>
                <a:gridCol w="1519635"/>
                <a:gridCol w="1313264"/>
                <a:gridCol w="1726004"/>
              </a:tblGrid>
              <a:tr h="383381">
                <a:tc>
                  <a:txBody>
                    <a:bodyPr/>
                    <a:lstStyle/>
                    <a:p>
                      <a:pPr algn="ctr"/>
                      <a:r>
                        <a:rPr lang="zh-CN" altLang="en-US" sz="1800" dirty="0" smtClean="0">
                          <a:solidFill>
                            <a:schemeClr val="tx1"/>
                          </a:solidFill>
                          <a:ea typeface="微软雅黑" pitchFamily="34" charset="-122"/>
                        </a:rPr>
                        <a:t>单据编号</a:t>
                      </a:r>
                      <a:endParaRPr lang="zh-CN" altLang="en-US" sz="1800" dirty="0">
                        <a:solidFill>
                          <a:schemeClr val="tx1"/>
                        </a:solidFill>
                        <a:ea typeface="微软雅黑" pitchFamily="34" charset="-122"/>
                      </a:endParaRPr>
                    </a:p>
                  </a:txBody>
                  <a:tcPr marL="91446" marR="91446" marT="45741" marB="45741">
                    <a:solidFill>
                      <a:schemeClr val="accent1">
                        <a:lumMod val="60000"/>
                        <a:lumOff val="40000"/>
                      </a:schemeClr>
                    </a:solidFill>
                  </a:tcPr>
                </a:tc>
                <a:tc>
                  <a:txBody>
                    <a:bodyPr/>
                    <a:lstStyle/>
                    <a:p>
                      <a:pPr algn="ctr"/>
                      <a:r>
                        <a:rPr lang="zh-CN" altLang="en-US" sz="1800" dirty="0" smtClean="0">
                          <a:solidFill>
                            <a:schemeClr val="bg1"/>
                          </a:solidFill>
                          <a:ea typeface="微软雅黑" pitchFamily="34" charset="-122"/>
                        </a:rPr>
                        <a:t>物料</a:t>
                      </a:r>
                      <a:endParaRPr lang="zh-CN" altLang="en-US" sz="1800" dirty="0">
                        <a:solidFill>
                          <a:schemeClr val="bg1"/>
                        </a:solidFill>
                        <a:ea typeface="微软雅黑" pitchFamily="34" charset="-122"/>
                      </a:endParaRPr>
                    </a:p>
                  </a:txBody>
                  <a:tcPr marL="91446" marR="91446" marT="45741" marB="45741">
                    <a:solidFill>
                      <a:schemeClr val="accent1">
                        <a:lumMod val="60000"/>
                        <a:lumOff val="40000"/>
                      </a:schemeClr>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zh-CN" altLang="en-US" sz="1800" dirty="0" smtClean="0">
                          <a:ea typeface="微软雅黑" pitchFamily="34" charset="-122"/>
                        </a:rPr>
                        <a:t>采购数量</a:t>
                      </a:r>
                    </a:p>
                  </a:txBody>
                  <a:tcPr marL="91446" marR="91446" marT="45741" marB="45741">
                    <a:solidFill>
                      <a:schemeClr val="accent1">
                        <a:lumMod val="60000"/>
                        <a:lumOff val="40000"/>
                      </a:schemeClr>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zh-CN" altLang="en-US" sz="1800" dirty="0" smtClean="0">
                          <a:ea typeface="微软雅黑" pitchFamily="34" charset="-122"/>
                        </a:rPr>
                        <a:t>业务状态</a:t>
                      </a:r>
                    </a:p>
                  </a:txBody>
                  <a:tcPr marL="91446" marR="91446" marT="45741" marB="45741">
                    <a:solidFill>
                      <a:schemeClr val="accent1">
                        <a:lumMod val="60000"/>
                        <a:lumOff val="40000"/>
                      </a:schemeClr>
                    </a:solidFill>
                  </a:tcPr>
                </a:tc>
              </a:tr>
              <a:tr h="383381">
                <a:tc>
                  <a:txBody>
                    <a:bodyPr/>
                    <a:lstStyle/>
                    <a:p>
                      <a:r>
                        <a:rPr lang="en-US" altLang="zh-CN" sz="1800" dirty="0" smtClean="0">
                          <a:ea typeface="微软雅黑" pitchFamily="34" charset="-122"/>
                        </a:rPr>
                        <a:t>A01</a:t>
                      </a:r>
                      <a:endParaRPr lang="zh-CN" altLang="en-US" sz="1800" dirty="0">
                        <a:ea typeface="微软雅黑" pitchFamily="34" charset="-122"/>
                      </a:endParaRPr>
                    </a:p>
                  </a:txBody>
                  <a:tcPr marL="91446" marR="91446" marT="45741" marB="45741"/>
                </a:tc>
                <a:tc>
                  <a:txBody>
                    <a:bodyPr/>
                    <a:lstStyle/>
                    <a:p>
                      <a:r>
                        <a:rPr lang="zh-CN" altLang="en-US" sz="1800" dirty="0" smtClean="0">
                          <a:ea typeface="微软雅黑" pitchFamily="34" charset="-122"/>
                        </a:rPr>
                        <a:t>手机</a:t>
                      </a:r>
                      <a:endParaRPr lang="zh-CN" altLang="en-US" sz="1800" dirty="0">
                        <a:ea typeface="微软雅黑" pitchFamily="34" charset="-122"/>
                      </a:endParaRPr>
                    </a:p>
                  </a:txBody>
                  <a:tcPr marL="91446" marR="91446" marT="45741" marB="45741"/>
                </a:tc>
                <a:tc>
                  <a:txBody>
                    <a:bodyPr/>
                    <a:lstStyle/>
                    <a:p>
                      <a:r>
                        <a:rPr lang="en-US" altLang="zh-CN" sz="1800" dirty="0" smtClean="0">
                          <a:ea typeface="微软雅黑" pitchFamily="34" charset="-122"/>
                        </a:rPr>
                        <a:t>100</a:t>
                      </a:r>
                      <a:endParaRPr lang="zh-CN" altLang="en-US" sz="1800" dirty="0">
                        <a:ea typeface="微软雅黑" pitchFamily="34" charset="-122"/>
                      </a:endParaRPr>
                    </a:p>
                  </a:txBody>
                  <a:tcPr marL="91446" marR="91446" marT="45741" marB="45741"/>
                </a:tc>
                <a:tc>
                  <a:txBody>
                    <a:bodyPr/>
                    <a:lstStyle/>
                    <a:p>
                      <a:r>
                        <a:rPr lang="zh-CN" altLang="en-US" sz="1800" dirty="0" smtClean="0">
                          <a:ea typeface="微软雅黑" pitchFamily="34" charset="-122"/>
                        </a:rPr>
                        <a:t>已关闭</a:t>
                      </a:r>
                      <a:endParaRPr lang="zh-CN" altLang="en-US" sz="1800" dirty="0">
                        <a:ea typeface="微软雅黑" pitchFamily="34" charset="-122"/>
                      </a:endParaRPr>
                    </a:p>
                  </a:txBody>
                  <a:tcPr marL="91446" marR="91446" marT="45741" marB="45741"/>
                </a:tc>
              </a:tr>
              <a:tr h="383381">
                <a:tc>
                  <a:txBody>
                    <a:bodyPr/>
                    <a:lstStyle/>
                    <a:p>
                      <a:endParaRPr lang="zh-CN" altLang="en-US" sz="1800" dirty="0">
                        <a:ea typeface="微软雅黑" pitchFamily="34" charset="-122"/>
                      </a:endParaRPr>
                    </a:p>
                  </a:txBody>
                  <a:tcPr marL="91446" marR="91446" marT="45741" marB="45741"/>
                </a:tc>
                <a:tc>
                  <a:txBody>
                    <a:bodyPr/>
                    <a:lstStyle/>
                    <a:p>
                      <a:r>
                        <a:rPr lang="zh-CN" altLang="en-US" sz="1800" dirty="0" smtClean="0">
                          <a:ea typeface="微软雅黑" pitchFamily="34" charset="-122"/>
                        </a:rPr>
                        <a:t>电脑</a:t>
                      </a:r>
                      <a:endParaRPr lang="zh-CN" altLang="en-US" sz="1800" dirty="0">
                        <a:ea typeface="微软雅黑" pitchFamily="34" charset="-122"/>
                      </a:endParaRPr>
                    </a:p>
                  </a:txBody>
                  <a:tcPr marL="91446" marR="91446" marT="45741" marB="45741"/>
                </a:tc>
                <a:tc>
                  <a:txBody>
                    <a:bodyPr/>
                    <a:lstStyle/>
                    <a:p>
                      <a:r>
                        <a:rPr lang="en-US" altLang="zh-CN" sz="1800" dirty="0" smtClean="0">
                          <a:ea typeface="微软雅黑" pitchFamily="34" charset="-122"/>
                        </a:rPr>
                        <a:t>200</a:t>
                      </a:r>
                      <a:endParaRPr lang="zh-CN" altLang="en-US" sz="1800" dirty="0">
                        <a:ea typeface="微软雅黑" pitchFamily="34" charset="-122"/>
                      </a:endParaRPr>
                    </a:p>
                  </a:txBody>
                  <a:tcPr marL="91446" marR="91446" marT="45741" marB="45741"/>
                </a:tc>
                <a:tc>
                  <a:txBody>
                    <a:bodyPr/>
                    <a:lstStyle/>
                    <a:p>
                      <a:r>
                        <a:rPr lang="zh-CN" altLang="en-US" sz="1800" dirty="0" smtClean="0">
                          <a:ea typeface="微软雅黑" pitchFamily="34" charset="-122"/>
                        </a:rPr>
                        <a:t>已关闭</a:t>
                      </a:r>
                      <a:endParaRPr lang="zh-CN" altLang="en-US" sz="1800" dirty="0">
                        <a:ea typeface="微软雅黑" pitchFamily="34" charset="-122"/>
                      </a:endParaRPr>
                    </a:p>
                  </a:txBody>
                  <a:tcPr marL="91446" marR="91446" marT="45741" marB="45741"/>
                </a:tc>
              </a:tr>
              <a:tr h="383381">
                <a:tc>
                  <a:txBody>
                    <a:bodyPr/>
                    <a:lstStyle/>
                    <a:p>
                      <a:endParaRPr lang="zh-CN" altLang="en-US" sz="1800" dirty="0">
                        <a:ea typeface="微软雅黑" pitchFamily="34" charset="-122"/>
                      </a:endParaRPr>
                    </a:p>
                  </a:txBody>
                  <a:tcPr marL="91446" marR="91446" marT="45741" marB="45741"/>
                </a:tc>
                <a:tc>
                  <a:txBody>
                    <a:bodyPr/>
                    <a:lstStyle/>
                    <a:p>
                      <a:r>
                        <a:rPr lang="zh-CN" altLang="en-US" sz="1800" dirty="0" smtClean="0">
                          <a:ea typeface="微软雅黑" pitchFamily="34" charset="-122"/>
                        </a:rPr>
                        <a:t>相机</a:t>
                      </a:r>
                      <a:endParaRPr lang="zh-CN" altLang="en-US" sz="1800" dirty="0">
                        <a:ea typeface="微软雅黑" pitchFamily="34" charset="-122"/>
                      </a:endParaRPr>
                    </a:p>
                  </a:txBody>
                  <a:tcPr marL="91446" marR="91446" marT="45741" marB="45741"/>
                </a:tc>
                <a:tc>
                  <a:txBody>
                    <a:bodyPr/>
                    <a:lstStyle/>
                    <a:p>
                      <a:r>
                        <a:rPr lang="en-US" altLang="zh-CN" sz="1800" dirty="0" smtClean="0">
                          <a:ea typeface="微软雅黑" pitchFamily="34" charset="-122"/>
                        </a:rPr>
                        <a:t>300</a:t>
                      </a:r>
                      <a:endParaRPr lang="zh-CN" altLang="en-US" sz="1800" dirty="0">
                        <a:ea typeface="微软雅黑" pitchFamily="34" charset="-122"/>
                      </a:endParaRPr>
                    </a:p>
                  </a:txBody>
                  <a:tcPr marL="91446" marR="91446" marT="45741" marB="45741"/>
                </a:tc>
                <a:tc>
                  <a:txBody>
                    <a:bodyPr/>
                    <a:lstStyle/>
                    <a:p>
                      <a:r>
                        <a:rPr lang="zh-CN" altLang="en-US" sz="1800" dirty="0" smtClean="0">
                          <a:ea typeface="微软雅黑" pitchFamily="34" charset="-122"/>
                        </a:rPr>
                        <a:t>正常</a:t>
                      </a:r>
                      <a:endParaRPr lang="zh-CN" altLang="en-US" sz="1800" dirty="0">
                        <a:ea typeface="微软雅黑" pitchFamily="34" charset="-122"/>
                      </a:endParaRPr>
                    </a:p>
                  </a:txBody>
                  <a:tcPr marL="91446" marR="91446" marT="45741" marB="45741"/>
                </a:tc>
              </a:tr>
            </a:tbl>
          </a:graphicData>
        </a:graphic>
      </p:graphicFrame>
      <p:graphicFrame>
        <p:nvGraphicFramePr>
          <p:cNvPr id="14" name="表格 13"/>
          <p:cNvGraphicFramePr>
            <a:graphicFrameLocks noGrp="1"/>
          </p:cNvGraphicFramePr>
          <p:nvPr>
            <p:extLst>
              <p:ext uri="{D42A27DB-BD31-4B8C-83A1-F6EECF244321}">
                <p14:modId xmlns:p14="http://schemas.microsoft.com/office/powerpoint/2010/main" xmlns="" val="3767208714"/>
              </p:ext>
            </p:extLst>
          </p:nvPr>
        </p:nvGraphicFramePr>
        <p:xfrm>
          <a:off x="2724621" y="3580284"/>
          <a:ext cx="6078538" cy="798512"/>
        </p:xfrm>
        <a:graphic>
          <a:graphicData uri="http://schemas.openxmlformats.org/drawingml/2006/table">
            <a:tbl>
              <a:tblPr firstRow="1" bandRow="1">
                <a:tableStyleId>{5C22544A-7EE6-4342-B048-85BDC9FD1C3A}</a:tableStyleId>
              </a:tblPr>
              <a:tblGrid>
                <a:gridCol w="1519635"/>
                <a:gridCol w="1519635"/>
                <a:gridCol w="1313264"/>
                <a:gridCol w="1726004"/>
              </a:tblGrid>
              <a:tr h="415686">
                <a:tc>
                  <a:txBody>
                    <a:bodyPr/>
                    <a:lstStyle/>
                    <a:p>
                      <a:pPr algn="ctr"/>
                      <a:r>
                        <a:rPr lang="zh-CN" altLang="en-US" sz="1800" dirty="0" smtClean="0">
                          <a:solidFill>
                            <a:schemeClr val="tx1"/>
                          </a:solidFill>
                          <a:ea typeface="微软雅黑" pitchFamily="34" charset="-122"/>
                        </a:rPr>
                        <a:t>单据编号</a:t>
                      </a:r>
                      <a:endParaRPr lang="zh-CN" altLang="en-US" sz="1800" dirty="0">
                        <a:solidFill>
                          <a:schemeClr val="tx1"/>
                        </a:solidFill>
                        <a:ea typeface="微软雅黑" pitchFamily="34" charset="-122"/>
                      </a:endParaRPr>
                    </a:p>
                  </a:txBody>
                  <a:tcPr marL="91446" marR="91446" marT="45675" marB="45675">
                    <a:solidFill>
                      <a:schemeClr val="accent1">
                        <a:lumMod val="60000"/>
                        <a:lumOff val="40000"/>
                      </a:schemeClr>
                    </a:solidFill>
                  </a:tcPr>
                </a:tc>
                <a:tc>
                  <a:txBody>
                    <a:bodyPr/>
                    <a:lstStyle/>
                    <a:p>
                      <a:pPr algn="ctr"/>
                      <a:r>
                        <a:rPr lang="zh-CN" altLang="en-US" sz="1800" dirty="0" smtClean="0">
                          <a:solidFill>
                            <a:schemeClr val="bg1"/>
                          </a:solidFill>
                          <a:ea typeface="微软雅黑" pitchFamily="34" charset="-122"/>
                        </a:rPr>
                        <a:t>物料</a:t>
                      </a:r>
                      <a:endParaRPr lang="zh-CN" altLang="en-US" sz="1800" dirty="0">
                        <a:solidFill>
                          <a:schemeClr val="bg1"/>
                        </a:solidFill>
                        <a:ea typeface="微软雅黑" pitchFamily="34" charset="-122"/>
                      </a:endParaRPr>
                    </a:p>
                  </a:txBody>
                  <a:tcPr marL="91446" marR="91446" marT="45675" marB="45675">
                    <a:solidFill>
                      <a:schemeClr val="accent1">
                        <a:lumMod val="60000"/>
                        <a:lumOff val="40000"/>
                      </a:schemeClr>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zh-CN" altLang="en-US" sz="1800" dirty="0" smtClean="0">
                          <a:ea typeface="微软雅黑" pitchFamily="34" charset="-122"/>
                        </a:rPr>
                        <a:t>入库数量</a:t>
                      </a:r>
                    </a:p>
                  </a:txBody>
                  <a:tcPr marL="91446" marR="91446" marT="45675" marB="45675">
                    <a:solidFill>
                      <a:schemeClr val="accent1">
                        <a:lumMod val="60000"/>
                        <a:lumOff val="40000"/>
                      </a:schemeClr>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zh-CN" altLang="en-US" sz="1800" dirty="0" smtClean="0">
                        <a:ea typeface="微软雅黑" pitchFamily="34" charset="-122"/>
                      </a:endParaRPr>
                    </a:p>
                  </a:txBody>
                  <a:tcPr marL="91446" marR="91446" marT="45675" marB="45675">
                    <a:solidFill>
                      <a:schemeClr val="accent1">
                        <a:lumMod val="60000"/>
                        <a:lumOff val="40000"/>
                      </a:schemeClr>
                    </a:solidFill>
                  </a:tcPr>
                </a:tc>
              </a:tr>
              <a:tr h="382826">
                <a:tc>
                  <a:txBody>
                    <a:bodyPr/>
                    <a:lstStyle/>
                    <a:p>
                      <a:r>
                        <a:rPr lang="en-US" altLang="zh-CN" sz="1800" dirty="0" smtClean="0">
                          <a:ea typeface="微软雅黑" pitchFamily="34" charset="-122"/>
                        </a:rPr>
                        <a:t>B01</a:t>
                      </a:r>
                      <a:endParaRPr lang="zh-CN" altLang="en-US" sz="1800" dirty="0">
                        <a:ea typeface="微软雅黑" pitchFamily="34" charset="-122"/>
                      </a:endParaRPr>
                    </a:p>
                  </a:txBody>
                  <a:tcPr marL="91446" marR="91446" marT="45675" marB="45675"/>
                </a:tc>
                <a:tc>
                  <a:txBody>
                    <a:bodyPr/>
                    <a:lstStyle/>
                    <a:p>
                      <a:r>
                        <a:rPr lang="zh-CN" altLang="en-US" sz="1800" dirty="0" smtClean="0">
                          <a:ea typeface="微软雅黑" pitchFamily="34" charset="-122"/>
                        </a:rPr>
                        <a:t>相机</a:t>
                      </a:r>
                      <a:endParaRPr lang="zh-CN" altLang="en-US" sz="1800" dirty="0">
                        <a:ea typeface="微软雅黑" pitchFamily="34" charset="-122"/>
                      </a:endParaRPr>
                    </a:p>
                  </a:txBody>
                  <a:tcPr marL="91446" marR="91446" marT="45675" marB="45675"/>
                </a:tc>
                <a:tc>
                  <a:txBody>
                    <a:bodyPr/>
                    <a:lstStyle/>
                    <a:p>
                      <a:r>
                        <a:rPr lang="en-US" altLang="zh-CN" sz="1800" dirty="0" smtClean="0">
                          <a:ea typeface="微软雅黑" pitchFamily="34" charset="-122"/>
                        </a:rPr>
                        <a:t>300</a:t>
                      </a:r>
                      <a:endParaRPr lang="zh-CN" altLang="en-US" sz="1800" dirty="0">
                        <a:ea typeface="微软雅黑" pitchFamily="34" charset="-122"/>
                      </a:endParaRPr>
                    </a:p>
                  </a:txBody>
                  <a:tcPr marL="91446" marR="91446" marT="45675" marB="45675"/>
                </a:tc>
                <a:tc>
                  <a:txBody>
                    <a:bodyPr/>
                    <a:lstStyle/>
                    <a:p>
                      <a:endParaRPr lang="zh-CN" altLang="en-US" sz="1800" dirty="0">
                        <a:ea typeface="微软雅黑" pitchFamily="34" charset="-122"/>
                      </a:endParaRPr>
                    </a:p>
                  </a:txBody>
                  <a:tcPr marL="91446" marR="91446" marT="45675" marB="45675"/>
                </a:tc>
              </a:tr>
            </a:tbl>
          </a:graphicData>
        </a:graphic>
      </p:graphicFrame>
      <p:sp>
        <p:nvSpPr>
          <p:cNvPr id="15" name="下箭头 14"/>
          <p:cNvSpPr/>
          <p:nvPr/>
        </p:nvSpPr>
        <p:spPr>
          <a:xfrm>
            <a:off x="5532909" y="2427759"/>
            <a:ext cx="525462" cy="1039812"/>
          </a:xfrm>
          <a:prstGeom prst="downArrow">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zh-CN" altLang="en-US">
              <a:ea typeface="微软雅黑" pitchFamily="34" charset="-122"/>
            </a:endParaRPr>
          </a:p>
        </p:txBody>
      </p:sp>
      <p:sp>
        <p:nvSpPr>
          <p:cNvPr id="16" name="TextBox 15"/>
          <p:cNvSpPr txBox="1">
            <a:spLocks noChangeArrowheads="1"/>
          </p:cNvSpPr>
          <p:nvPr/>
        </p:nvSpPr>
        <p:spPr bwMode="auto">
          <a:xfrm>
            <a:off x="5964709" y="2572221"/>
            <a:ext cx="1944687"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000">
                <a:solidFill>
                  <a:schemeClr val="tx1"/>
                </a:solidFill>
                <a:latin typeface="宋体" pitchFamily="2" charset="-122"/>
                <a:ea typeface="宋体" pitchFamily="2" charset="-122"/>
              </a:defRPr>
            </a:lvl1pPr>
            <a:lvl2pPr marL="742950" indent="-285750" eaLnBrk="0" hangingPunct="0">
              <a:defRPr sz="2000">
                <a:solidFill>
                  <a:schemeClr val="tx1"/>
                </a:solidFill>
                <a:latin typeface="宋体" pitchFamily="2" charset="-122"/>
                <a:ea typeface="宋体" pitchFamily="2" charset="-122"/>
              </a:defRPr>
            </a:lvl2pPr>
            <a:lvl3pPr marL="1143000" indent="-228600" eaLnBrk="0" hangingPunct="0">
              <a:defRPr sz="2000">
                <a:solidFill>
                  <a:schemeClr val="tx1"/>
                </a:solidFill>
                <a:latin typeface="宋体" pitchFamily="2" charset="-122"/>
                <a:ea typeface="宋体" pitchFamily="2" charset="-122"/>
              </a:defRPr>
            </a:lvl3pPr>
            <a:lvl4pPr marL="1600200" indent="-228600" eaLnBrk="0" hangingPunct="0">
              <a:defRPr sz="2000">
                <a:solidFill>
                  <a:schemeClr val="tx1"/>
                </a:solidFill>
                <a:latin typeface="宋体" pitchFamily="2" charset="-122"/>
                <a:ea typeface="宋体" pitchFamily="2" charset="-122"/>
              </a:defRPr>
            </a:lvl4pPr>
            <a:lvl5pPr marL="2057400" indent="-228600" eaLnBrk="0" hangingPunct="0">
              <a:defRPr sz="2000">
                <a:solidFill>
                  <a:schemeClr val="tx1"/>
                </a:solidFill>
                <a:latin typeface="宋体" pitchFamily="2" charset="-122"/>
                <a:ea typeface="宋体" pitchFamily="2" charset="-122"/>
              </a:defRPr>
            </a:lvl5pPr>
            <a:lvl6pPr marL="2514600" indent="-228600" eaLnBrk="0" fontAlgn="base" hangingPunct="0">
              <a:spcBef>
                <a:spcPct val="0"/>
              </a:spcBef>
              <a:spcAft>
                <a:spcPct val="0"/>
              </a:spcAft>
              <a:defRPr sz="2000">
                <a:solidFill>
                  <a:schemeClr val="tx1"/>
                </a:solidFill>
                <a:latin typeface="宋体" pitchFamily="2" charset="-122"/>
                <a:ea typeface="宋体" pitchFamily="2" charset="-122"/>
              </a:defRPr>
            </a:lvl6pPr>
            <a:lvl7pPr marL="2971800" indent="-228600" eaLnBrk="0" fontAlgn="base" hangingPunct="0">
              <a:spcBef>
                <a:spcPct val="0"/>
              </a:spcBef>
              <a:spcAft>
                <a:spcPct val="0"/>
              </a:spcAft>
              <a:defRPr sz="2000">
                <a:solidFill>
                  <a:schemeClr val="tx1"/>
                </a:solidFill>
                <a:latin typeface="宋体" pitchFamily="2" charset="-122"/>
                <a:ea typeface="宋体" pitchFamily="2" charset="-122"/>
              </a:defRPr>
            </a:lvl7pPr>
            <a:lvl8pPr marL="3429000" indent="-228600" eaLnBrk="0" fontAlgn="base" hangingPunct="0">
              <a:spcBef>
                <a:spcPct val="0"/>
              </a:spcBef>
              <a:spcAft>
                <a:spcPct val="0"/>
              </a:spcAft>
              <a:defRPr sz="2000">
                <a:solidFill>
                  <a:schemeClr val="tx1"/>
                </a:solidFill>
                <a:latin typeface="宋体" pitchFamily="2" charset="-122"/>
                <a:ea typeface="宋体" pitchFamily="2" charset="-122"/>
              </a:defRPr>
            </a:lvl8pPr>
            <a:lvl9pPr marL="3886200" indent="-228600" eaLnBrk="0" fontAlgn="base" hangingPunct="0">
              <a:spcBef>
                <a:spcPct val="0"/>
              </a:spcBef>
              <a:spcAft>
                <a:spcPct val="0"/>
              </a:spcAft>
              <a:defRPr sz="2000">
                <a:solidFill>
                  <a:schemeClr val="tx1"/>
                </a:solidFill>
                <a:latin typeface="宋体" pitchFamily="2" charset="-122"/>
                <a:ea typeface="宋体" pitchFamily="2" charset="-122"/>
              </a:defRPr>
            </a:lvl9pPr>
          </a:lstStyle>
          <a:p>
            <a:pPr eaLnBrk="1" hangingPunct="1"/>
            <a:r>
              <a:rPr lang="zh-CN" altLang="en-US" sz="1800" b="1">
                <a:latin typeface="微软雅黑" pitchFamily="34" charset="-122"/>
                <a:ea typeface="微软雅黑" pitchFamily="34" charset="-122"/>
              </a:rPr>
              <a:t>选单条件策略：</a:t>
            </a:r>
            <a:endParaRPr lang="en-US" altLang="zh-CN" sz="1800" b="1">
              <a:latin typeface="微软雅黑" pitchFamily="34" charset="-122"/>
              <a:ea typeface="微软雅黑" pitchFamily="34" charset="-122"/>
            </a:endParaRPr>
          </a:p>
          <a:p>
            <a:pPr eaLnBrk="1" hangingPunct="1"/>
            <a:r>
              <a:rPr lang="zh-CN" altLang="en-US" sz="1800" b="1">
                <a:latin typeface="微软雅黑" pitchFamily="34" charset="-122"/>
                <a:ea typeface="微软雅黑" pitchFamily="34" charset="-122"/>
              </a:rPr>
              <a:t>业务状态</a:t>
            </a:r>
            <a:r>
              <a:rPr lang="en-US" altLang="zh-CN" sz="1800" b="1">
                <a:latin typeface="微软雅黑" pitchFamily="34" charset="-122"/>
                <a:ea typeface="微软雅黑" pitchFamily="34" charset="-122"/>
              </a:rPr>
              <a:t>=</a:t>
            </a:r>
            <a:r>
              <a:rPr lang="zh-CN" altLang="en-US" sz="1800" b="1">
                <a:latin typeface="微软雅黑" pitchFamily="34" charset="-122"/>
                <a:ea typeface="微软雅黑" pitchFamily="34" charset="-122"/>
              </a:rPr>
              <a:t>正常</a:t>
            </a:r>
          </a:p>
        </p:txBody>
      </p:sp>
      <p:pic>
        <p:nvPicPr>
          <p:cNvPr id="17" name="Picture 65"/>
          <p:cNvPicPr>
            <a:picLocks noChangeAspect="1" noChangeArrowheads="1"/>
          </p:cNvPicPr>
          <p:nvPr/>
        </p:nvPicPr>
        <p:blipFill>
          <a:blip r:embed="rId3" cstate="print"/>
          <a:srcRect/>
          <a:stretch>
            <a:fillRect/>
          </a:stretch>
        </p:blipFill>
        <p:spPr bwMode="auto">
          <a:xfrm>
            <a:off x="2654771" y="648171"/>
            <a:ext cx="6227763" cy="3846513"/>
          </a:xfrm>
          <a:prstGeom prst="rect">
            <a:avLst/>
          </a:prstGeom>
          <a:noFill/>
          <a:ln>
            <a:noFill/>
          </a:ln>
          <a:effectLst>
            <a:prstShdw prst="shdw18" dist="17961" dir="13500000">
              <a:schemeClr val="accent1">
                <a:gamma/>
                <a:shade val="60000"/>
                <a:invGamma/>
              </a:schemeClr>
            </a:prstShdw>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xmlns="" val="3256144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ppt_x"/>
                                          </p:val>
                                        </p:tav>
                                        <p:tav tm="100000">
                                          <p:val>
                                            <p:strVal val="#ppt_x"/>
                                          </p:val>
                                        </p:tav>
                                      </p:tavLst>
                                    </p:anim>
                                    <p:anim calcmode="lin" valueType="num">
                                      <p:cBhvr additive="base">
                                        <p:cTn id="12" dur="500" fill="hold"/>
                                        <p:tgtEl>
                                          <p:spTgt spid="12"/>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500" fill="hold"/>
                                        <p:tgtEl>
                                          <p:spTgt spid="13"/>
                                        </p:tgtEl>
                                        <p:attrNameLst>
                                          <p:attrName>ppt_x</p:attrName>
                                        </p:attrNameLst>
                                      </p:cBhvr>
                                      <p:tavLst>
                                        <p:tav tm="0">
                                          <p:val>
                                            <p:strVal val="#ppt_x"/>
                                          </p:val>
                                        </p:tav>
                                        <p:tav tm="100000">
                                          <p:val>
                                            <p:strVal val="#ppt_x"/>
                                          </p:val>
                                        </p:tav>
                                      </p:tavLst>
                                    </p:anim>
                                    <p:anim calcmode="lin" valueType="num">
                                      <p:cBhvr additive="base">
                                        <p:cTn id="16" dur="500" fill="hold"/>
                                        <p:tgtEl>
                                          <p:spTgt spid="13"/>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500" fill="hold"/>
                                        <p:tgtEl>
                                          <p:spTgt spid="14"/>
                                        </p:tgtEl>
                                        <p:attrNameLst>
                                          <p:attrName>ppt_x</p:attrName>
                                        </p:attrNameLst>
                                      </p:cBhvr>
                                      <p:tavLst>
                                        <p:tav tm="0">
                                          <p:val>
                                            <p:strVal val="#ppt_x"/>
                                          </p:val>
                                        </p:tav>
                                        <p:tav tm="100000">
                                          <p:val>
                                            <p:strVal val="#ppt_x"/>
                                          </p:val>
                                        </p:tav>
                                      </p:tavLst>
                                    </p:anim>
                                    <p:anim calcmode="lin" valueType="num">
                                      <p:cBhvr additive="base">
                                        <p:cTn id="20" dur="500" fill="hold"/>
                                        <p:tgtEl>
                                          <p:spTgt spid="14"/>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anim calcmode="lin" valueType="num">
                                      <p:cBhvr additive="base">
                                        <p:cTn id="23" dur="500" fill="hold"/>
                                        <p:tgtEl>
                                          <p:spTgt spid="15"/>
                                        </p:tgtEl>
                                        <p:attrNameLst>
                                          <p:attrName>ppt_x</p:attrName>
                                        </p:attrNameLst>
                                      </p:cBhvr>
                                      <p:tavLst>
                                        <p:tav tm="0">
                                          <p:val>
                                            <p:strVal val="#ppt_x"/>
                                          </p:val>
                                        </p:tav>
                                        <p:tav tm="100000">
                                          <p:val>
                                            <p:strVal val="#ppt_x"/>
                                          </p:val>
                                        </p:tav>
                                      </p:tavLst>
                                    </p:anim>
                                    <p:anim calcmode="lin" valueType="num">
                                      <p:cBhvr additive="base">
                                        <p:cTn id="24" dur="500" fill="hold"/>
                                        <p:tgtEl>
                                          <p:spTgt spid="15"/>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anim calcmode="lin" valueType="num">
                                      <p:cBhvr additive="base">
                                        <p:cTn id="27" dur="500" fill="hold"/>
                                        <p:tgtEl>
                                          <p:spTgt spid="16"/>
                                        </p:tgtEl>
                                        <p:attrNameLst>
                                          <p:attrName>ppt_x</p:attrName>
                                        </p:attrNameLst>
                                      </p:cBhvr>
                                      <p:tavLst>
                                        <p:tav tm="0">
                                          <p:val>
                                            <p:strVal val="#ppt_x"/>
                                          </p:val>
                                        </p:tav>
                                        <p:tav tm="100000">
                                          <p:val>
                                            <p:strVal val="#ppt_x"/>
                                          </p:val>
                                        </p:tav>
                                      </p:tavLst>
                                    </p:anim>
                                    <p:anim calcmode="lin" valueType="num">
                                      <p:cBhvr additive="base">
                                        <p:cTn id="2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17"/>
                                        </p:tgtEl>
                                        <p:attrNameLst>
                                          <p:attrName>style.visibility</p:attrName>
                                        </p:attrNameLst>
                                      </p:cBhvr>
                                      <p:to>
                                        <p:strVal val="visible"/>
                                      </p:to>
                                    </p:set>
                                    <p:anim calcmode="lin" valueType="num">
                                      <p:cBhvr additive="base">
                                        <p:cTn id="33" dur="500" fill="hold"/>
                                        <p:tgtEl>
                                          <p:spTgt spid="17"/>
                                        </p:tgtEl>
                                        <p:attrNameLst>
                                          <p:attrName>ppt_x</p:attrName>
                                        </p:attrNameLst>
                                      </p:cBhvr>
                                      <p:tavLst>
                                        <p:tav tm="0">
                                          <p:val>
                                            <p:strVal val="#ppt_x"/>
                                          </p:val>
                                        </p:tav>
                                        <p:tav tm="100000">
                                          <p:val>
                                            <p:strVal val="#ppt_x"/>
                                          </p:val>
                                        </p:tav>
                                      </p:tavLst>
                                    </p:anim>
                                    <p:anim calcmode="lin" valueType="num">
                                      <p:cBhvr additive="base">
                                        <p:cTn id="34"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5" grpId="0" animBg="1"/>
      <p:bldP spid="1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solidFill>
                  <a:schemeClr val="tx1"/>
                </a:solidFill>
              </a:rPr>
              <a:t>表单服务策略</a:t>
            </a:r>
            <a:endParaRPr lang="zh-CN" altLang="en-US">
              <a:solidFill>
                <a:schemeClr val="tx1"/>
              </a:solidFill>
            </a:endParaRPr>
          </a:p>
        </p:txBody>
      </p:sp>
      <p:sp>
        <p:nvSpPr>
          <p:cNvPr id="6" name="Freeform 19"/>
          <p:cNvSpPr>
            <a:spLocks/>
          </p:cNvSpPr>
          <p:nvPr/>
        </p:nvSpPr>
        <p:spPr bwMode="auto">
          <a:xfrm>
            <a:off x="1806659" y="744074"/>
            <a:ext cx="60132" cy="34945"/>
          </a:xfrm>
          <a:custGeom>
            <a:avLst/>
            <a:gdLst/>
            <a:ahLst/>
            <a:cxnLst>
              <a:cxn ang="0">
                <a:pos x="0" y="32"/>
              </a:cxn>
              <a:cxn ang="0">
                <a:pos x="40" y="0"/>
              </a:cxn>
              <a:cxn ang="0">
                <a:pos x="0" y="32"/>
              </a:cxn>
              <a:cxn ang="0">
                <a:pos x="0" y="32"/>
              </a:cxn>
            </a:cxnLst>
            <a:rect l="0" t="0" r="r" b="b"/>
            <a:pathLst>
              <a:path w="40" h="32">
                <a:moveTo>
                  <a:pt x="0" y="32"/>
                </a:moveTo>
                <a:lnTo>
                  <a:pt x="40" y="0"/>
                </a:lnTo>
                <a:lnTo>
                  <a:pt x="0" y="32"/>
                </a:lnTo>
                <a:lnTo>
                  <a:pt x="0" y="32"/>
                </a:lnTo>
                <a:close/>
              </a:path>
            </a:pathLst>
          </a:custGeom>
          <a:solidFill>
            <a:srgbClr val="005BAC"/>
          </a:solidFill>
          <a:ln w="9525">
            <a:noFill/>
            <a:round/>
            <a:headEnd/>
            <a:tailEnd/>
          </a:ln>
          <a:effectLst>
            <a:outerShdw blurRad="50800" dist="50800" dir="5400000" algn="ctr" rotWithShape="0">
              <a:schemeClr val="bg1"/>
            </a:outerShdw>
          </a:effectLst>
          <a:scene3d>
            <a:camera prst="perspectiveFront"/>
            <a:lightRig rig="threePt" dir="t"/>
          </a:scene3d>
        </p:spPr>
        <p:txBody>
          <a:bodyPr/>
          <a:lstStyle/>
          <a:p>
            <a:pPr eaLnBrk="0" hangingPunct="0">
              <a:defRPr/>
            </a:pPr>
            <a:endParaRPr kumimoji="1" lang="zh-CN" altLang="en-US" b="1">
              <a:solidFill>
                <a:srgbClr val="FFFFFF"/>
              </a:solidFill>
              <a:latin typeface="宋体"/>
              <a:ea typeface="宋体"/>
            </a:endParaRPr>
          </a:p>
        </p:txBody>
      </p:sp>
      <p:sp>
        <p:nvSpPr>
          <p:cNvPr id="7" name="矩形 6"/>
          <p:cNvSpPr/>
          <p:nvPr/>
        </p:nvSpPr>
        <p:spPr>
          <a:xfrm>
            <a:off x="251520" y="729018"/>
            <a:ext cx="2232248" cy="351656"/>
          </a:xfrm>
          <a:prstGeom prst="rect">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400" b="1" dirty="0" smtClean="0">
                <a:solidFill>
                  <a:srgbClr val="FFFFFF"/>
                </a:solidFill>
                <a:latin typeface="微软雅黑" pitchFamily="34" charset="-122"/>
                <a:ea typeface="微软雅黑" pitchFamily="34" charset="-122"/>
              </a:rPr>
              <a:t>功能亮点与价值</a:t>
            </a:r>
            <a:endParaRPr kumimoji="1" lang="zh-CN" altLang="en-US" sz="1400" b="1" dirty="0">
              <a:solidFill>
                <a:srgbClr val="FFFFFF"/>
              </a:solidFill>
              <a:latin typeface="微软雅黑" pitchFamily="34" charset="-122"/>
              <a:ea typeface="微软雅黑" pitchFamily="34" charset="-122"/>
            </a:endParaRPr>
          </a:p>
        </p:txBody>
      </p:sp>
      <p:sp>
        <p:nvSpPr>
          <p:cNvPr id="9" name="矩形 8"/>
          <p:cNvSpPr/>
          <p:nvPr/>
        </p:nvSpPr>
        <p:spPr>
          <a:xfrm>
            <a:off x="179512" y="1275606"/>
            <a:ext cx="2304256" cy="2908489"/>
          </a:xfrm>
          <a:prstGeom prst="rect">
            <a:avLst/>
          </a:prstGeom>
        </p:spPr>
        <p:txBody>
          <a:bodyPr wrap="square">
            <a:spAutoFit/>
          </a:bodyPr>
          <a:lstStyle/>
          <a:p>
            <a:pPr defTabSz="2044700">
              <a:lnSpc>
                <a:spcPct val="90000"/>
              </a:lnSpc>
              <a:spcAft>
                <a:spcPct val="35000"/>
              </a:spcAft>
            </a:pPr>
            <a:r>
              <a:rPr kumimoji="1" lang="zh-CN" altLang="en-US" sz="1200" b="1" dirty="0" smtClean="0">
                <a:solidFill>
                  <a:srgbClr val="000000"/>
                </a:solidFill>
                <a:latin typeface="微软雅黑" panose="020B0503020204020204" pitchFamily="34" charset="-122"/>
                <a:ea typeface="微软雅黑" panose="020B0503020204020204" pitchFamily="34" charset="-122"/>
              </a:rPr>
              <a:t>功能亮点</a:t>
            </a:r>
            <a:endParaRPr kumimoji="1" lang="en-US" altLang="zh-CN" sz="1200" b="1" dirty="0" smtClean="0">
              <a:solidFill>
                <a:srgbClr val="000000"/>
              </a:solidFill>
              <a:latin typeface="微软雅黑" panose="020B0503020204020204" pitchFamily="34" charset="-122"/>
              <a:ea typeface="微软雅黑" panose="020B0503020204020204" pitchFamily="34" charset="-122"/>
            </a:endParaRPr>
          </a:p>
          <a:p>
            <a:pPr marL="285750" indent="-285750" defTabSz="2044700">
              <a:lnSpc>
                <a:spcPct val="90000"/>
              </a:lnSpc>
              <a:spcAft>
                <a:spcPct val="35000"/>
              </a:spcAft>
              <a:buFont typeface="Wingdings" panose="05000000000000000000" pitchFamily="2" charset="2"/>
              <a:buChar char="ü"/>
            </a:pPr>
            <a:r>
              <a:rPr kumimoji="1" lang="zh-CN" altLang="en-US" sz="1200">
                <a:solidFill>
                  <a:srgbClr val="000000"/>
                </a:solidFill>
                <a:latin typeface="微软雅黑" panose="020B0503020204020204" pitchFamily="34" charset="-122"/>
                <a:ea typeface="微软雅黑" panose="020B0503020204020204" pitchFamily="34" charset="-122"/>
              </a:rPr>
              <a:t>多个表单服务按前后顺序依次执行。</a:t>
            </a:r>
          </a:p>
          <a:p>
            <a:pPr marL="285750" indent="-285750" defTabSz="2044700">
              <a:lnSpc>
                <a:spcPct val="90000"/>
              </a:lnSpc>
              <a:spcAft>
                <a:spcPct val="35000"/>
              </a:spcAft>
              <a:buFont typeface="Wingdings" panose="05000000000000000000" pitchFamily="2" charset="2"/>
              <a:buChar char="ü"/>
            </a:pPr>
            <a:r>
              <a:rPr kumimoji="1" lang="zh-CN" altLang="en-US" sz="1200" smtClean="0">
                <a:solidFill>
                  <a:srgbClr val="000000"/>
                </a:solidFill>
                <a:latin typeface="微软雅黑" panose="020B0503020204020204" pitchFamily="34" charset="-122"/>
                <a:ea typeface="微软雅黑" panose="020B0503020204020204" pitchFamily="34" charset="-122"/>
              </a:rPr>
              <a:t>预设表</a:t>
            </a:r>
            <a:r>
              <a:rPr kumimoji="1" lang="zh-CN" altLang="en-US" sz="1200">
                <a:solidFill>
                  <a:srgbClr val="000000"/>
                </a:solidFill>
                <a:latin typeface="微软雅黑" panose="020B0503020204020204" pitchFamily="34" charset="-122"/>
                <a:ea typeface="微软雅黑" panose="020B0503020204020204" pitchFamily="34" charset="-122"/>
              </a:rPr>
              <a:t>单服务</a:t>
            </a:r>
            <a:r>
              <a:rPr kumimoji="1" lang="zh-CN" altLang="en-US" sz="1200" smtClean="0">
                <a:solidFill>
                  <a:srgbClr val="000000"/>
                </a:solidFill>
                <a:latin typeface="微软雅黑" panose="020B0503020204020204" pitchFamily="34" charset="-122"/>
                <a:ea typeface="微软雅黑" panose="020B0503020204020204" pitchFamily="34" charset="-122"/>
              </a:rPr>
              <a:t>可直接扩展</a:t>
            </a:r>
            <a:r>
              <a:rPr kumimoji="1" lang="zh-CN" altLang="en-US" sz="1200">
                <a:solidFill>
                  <a:srgbClr val="000000"/>
                </a:solidFill>
                <a:latin typeface="微软雅黑" panose="020B0503020204020204" pitchFamily="34" charset="-122"/>
                <a:ea typeface="微软雅黑" panose="020B0503020204020204" pitchFamily="34" charset="-122"/>
              </a:rPr>
              <a:t>。</a:t>
            </a:r>
          </a:p>
          <a:p>
            <a:pPr marL="285750" indent="-285750" defTabSz="2044700">
              <a:lnSpc>
                <a:spcPct val="90000"/>
              </a:lnSpc>
              <a:spcAft>
                <a:spcPct val="35000"/>
              </a:spcAft>
              <a:buFont typeface="Wingdings" panose="05000000000000000000" pitchFamily="2" charset="2"/>
              <a:buChar char="ü"/>
            </a:pPr>
            <a:r>
              <a:rPr kumimoji="1" lang="zh-CN" altLang="en-US" sz="1200">
                <a:solidFill>
                  <a:srgbClr val="000000"/>
                </a:solidFill>
                <a:latin typeface="微软雅黑" panose="020B0503020204020204" pitchFamily="34" charset="-122"/>
                <a:ea typeface="微软雅黑" panose="020B0503020204020204" pitchFamily="34" charset="-122"/>
              </a:rPr>
              <a:t>表单服务使用前提条件控制执行</a:t>
            </a:r>
            <a:r>
              <a:rPr kumimoji="1" lang="zh-CN" altLang="en-US" sz="1200" smtClean="0">
                <a:solidFill>
                  <a:srgbClr val="000000"/>
                </a:solidFill>
                <a:latin typeface="微软雅黑" panose="020B0503020204020204" pitchFamily="34" charset="-122"/>
                <a:ea typeface="微软雅黑" panose="020B0503020204020204" pitchFamily="34" charset="-122"/>
              </a:rPr>
              <a:t>时机。</a:t>
            </a:r>
            <a:endParaRPr kumimoji="1" lang="zh-CN" altLang="en-US" sz="1200">
              <a:solidFill>
                <a:srgbClr val="000000"/>
              </a:solidFill>
              <a:latin typeface="微软雅黑" panose="020B0503020204020204" pitchFamily="34" charset="-122"/>
              <a:ea typeface="微软雅黑" panose="020B0503020204020204" pitchFamily="34" charset="-122"/>
            </a:endParaRPr>
          </a:p>
          <a:p>
            <a:pPr defTabSz="2044700">
              <a:lnSpc>
                <a:spcPct val="90000"/>
              </a:lnSpc>
              <a:spcAft>
                <a:spcPct val="35000"/>
              </a:spcAft>
            </a:pPr>
            <a:r>
              <a:rPr kumimoji="1" lang="zh-CN" altLang="en-US" sz="1200" b="1" smtClean="0">
                <a:solidFill>
                  <a:srgbClr val="000000"/>
                </a:solidFill>
                <a:latin typeface="微软雅黑" panose="020B0503020204020204" pitchFamily="34" charset="-122"/>
                <a:ea typeface="微软雅黑" panose="020B0503020204020204" pitchFamily="34" charset="-122"/>
              </a:rPr>
              <a:t>业务</a:t>
            </a:r>
            <a:r>
              <a:rPr kumimoji="1" lang="zh-CN" altLang="en-US" sz="1200" b="1" dirty="0" smtClean="0">
                <a:solidFill>
                  <a:srgbClr val="000000"/>
                </a:solidFill>
                <a:latin typeface="微软雅黑" panose="020B0503020204020204" pitchFamily="34" charset="-122"/>
                <a:ea typeface="微软雅黑" panose="020B0503020204020204" pitchFamily="34" charset="-122"/>
              </a:rPr>
              <a:t>价值</a:t>
            </a:r>
            <a:endParaRPr kumimoji="1" lang="en-US" altLang="zh-CN" sz="1200" b="1" dirty="0" smtClean="0">
              <a:solidFill>
                <a:srgbClr val="000000"/>
              </a:solidFill>
              <a:latin typeface="微软雅黑" panose="020B0503020204020204" pitchFamily="34" charset="-122"/>
              <a:ea typeface="微软雅黑" panose="020B0503020204020204" pitchFamily="34" charset="-122"/>
            </a:endParaRPr>
          </a:p>
          <a:p>
            <a:pPr marL="285750" indent="-285750" defTabSz="2044700">
              <a:lnSpc>
                <a:spcPct val="90000"/>
              </a:lnSpc>
              <a:spcAft>
                <a:spcPct val="35000"/>
              </a:spcAft>
              <a:buFont typeface="Wingdings" panose="05000000000000000000" pitchFamily="2" charset="2"/>
              <a:buChar char="ü"/>
            </a:pPr>
            <a:r>
              <a:rPr kumimoji="1" lang="zh-CN" altLang="en-US" sz="1200">
                <a:solidFill>
                  <a:srgbClr val="000000"/>
                </a:solidFill>
                <a:latin typeface="微软雅黑" panose="020B0503020204020204" pitchFamily="34" charset="-122"/>
                <a:ea typeface="微软雅黑" panose="020B0503020204020204" pitchFamily="34" charset="-122"/>
              </a:rPr>
              <a:t>通过配置表单</a:t>
            </a:r>
            <a:r>
              <a:rPr kumimoji="1" lang="zh-CN" altLang="en-US" sz="1200" smtClean="0">
                <a:solidFill>
                  <a:srgbClr val="000000"/>
                </a:solidFill>
                <a:latin typeface="微软雅黑" panose="020B0503020204020204" pitchFamily="34" charset="-122"/>
                <a:ea typeface="微软雅黑" panose="020B0503020204020204" pitchFamily="34" charset="-122"/>
              </a:rPr>
              <a:t>服务可以基于携带下来的数据，继续进行值更新计算、缺省值指定等数据处理。</a:t>
            </a:r>
            <a:endParaRPr kumimoji="1" lang="en-US" altLang="zh-CN" sz="1200" dirty="0">
              <a:solidFill>
                <a:srgbClr val="000000"/>
              </a:solidFill>
              <a:latin typeface="微软雅黑" panose="020B0503020204020204" pitchFamily="34" charset="-122"/>
              <a:ea typeface="微软雅黑" panose="020B0503020204020204" pitchFamily="34" charset="-122"/>
            </a:endParaRPr>
          </a:p>
          <a:p>
            <a:pPr marL="285750" indent="-285750" defTabSz="2044700">
              <a:lnSpc>
                <a:spcPct val="90000"/>
              </a:lnSpc>
              <a:spcAft>
                <a:spcPct val="35000"/>
              </a:spcAft>
              <a:buFont typeface="Wingdings" panose="05000000000000000000" pitchFamily="2" charset="2"/>
              <a:buChar char="ü"/>
            </a:pPr>
            <a:endParaRPr kumimoji="1" lang="zh-CN" altLang="en-US" sz="1200" dirty="0" smtClean="0">
              <a:solidFill>
                <a:srgbClr val="000000"/>
              </a:solidFill>
              <a:latin typeface="微软雅黑" panose="020B0503020204020204" pitchFamily="34" charset="-122"/>
              <a:ea typeface="微软雅黑" panose="020B0503020204020204" pitchFamily="34" charset="-122"/>
            </a:endParaRPr>
          </a:p>
          <a:p>
            <a:endParaRPr kumimoji="1" lang="en-US" altLang="zh-CN" sz="1200" b="1" dirty="0">
              <a:solidFill>
                <a:srgbClr val="000000"/>
              </a:solidFill>
              <a:latin typeface="微软雅黑" pitchFamily="34" charset="-122"/>
              <a:ea typeface="微软雅黑" pitchFamily="34" charset="-122"/>
            </a:endParaRPr>
          </a:p>
          <a:p>
            <a:endParaRPr kumimoji="1" lang="en-US" altLang="zh-CN" sz="1200" dirty="0">
              <a:solidFill>
                <a:srgbClr val="000000"/>
              </a:solidFill>
              <a:latin typeface="微软雅黑" pitchFamily="34" charset="-122"/>
              <a:ea typeface="微软雅黑" pitchFamily="34" charset="-122"/>
            </a:endParaRPr>
          </a:p>
        </p:txBody>
      </p:sp>
      <p:pic>
        <p:nvPicPr>
          <p:cNvPr id="8" name="图片 8" descr="表单服务策略.png"/>
          <p:cNvPicPr>
            <a:picLocks noChangeAspect="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2740496" y="915317"/>
            <a:ext cx="5827713" cy="30956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 name="圆角矩形标注 9"/>
          <p:cNvSpPr/>
          <p:nvPr/>
        </p:nvSpPr>
        <p:spPr>
          <a:xfrm>
            <a:off x="5477346" y="3723605"/>
            <a:ext cx="2124075" cy="1079500"/>
          </a:xfrm>
          <a:prstGeom prst="wedgeRoundRectCallout">
            <a:avLst>
              <a:gd name="adj1" fmla="val -22534"/>
              <a:gd name="adj2" fmla="val -87433"/>
              <a:gd name="adj3" fmla="val 16667"/>
            </a:avLst>
          </a:prstGeom>
          <a:solidFill>
            <a:schemeClr val="bg1"/>
          </a:solidFill>
          <a:ln>
            <a:solidFill>
              <a:srgbClr val="FF6600"/>
            </a:solidFill>
          </a:ln>
        </p:spPr>
        <p:style>
          <a:lnRef idx="1">
            <a:schemeClr val="accent1"/>
          </a:lnRef>
          <a:fillRef idx="3">
            <a:schemeClr val="accent1"/>
          </a:fillRef>
          <a:effectRef idx="2">
            <a:schemeClr val="accent1"/>
          </a:effectRef>
          <a:fontRef idx="minor">
            <a:schemeClr val="lt1"/>
          </a:fontRef>
        </p:style>
        <p:txBody>
          <a:bodyPr anchor="ctr"/>
          <a:lstStyle/>
          <a:p>
            <a:pPr>
              <a:defRPr/>
            </a:pPr>
            <a:r>
              <a:rPr lang="zh-CN" altLang="en-US" b="1" dirty="0">
                <a:solidFill>
                  <a:srgbClr val="FF6600"/>
                </a:solidFill>
                <a:ea typeface="微软雅黑" pitchFamily="34" charset="-122"/>
              </a:rPr>
              <a:t>例如，依据转换后数据自动计算折扣额、净价等</a:t>
            </a:r>
          </a:p>
        </p:txBody>
      </p:sp>
      <p:pic>
        <p:nvPicPr>
          <p:cNvPr id="11" name="Picture 18"/>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2627784" y="705767"/>
            <a:ext cx="6269037" cy="43862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3256144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solidFill>
                  <a:schemeClr val="tx1"/>
                </a:solidFill>
              </a:rPr>
              <a:t>灵活的扩展管理</a:t>
            </a:r>
            <a:endParaRPr lang="zh-CN" altLang="en-US">
              <a:solidFill>
                <a:schemeClr val="tx1"/>
              </a:solidFill>
            </a:endParaRPr>
          </a:p>
        </p:txBody>
      </p:sp>
      <p:sp>
        <p:nvSpPr>
          <p:cNvPr id="6" name="Freeform 19"/>
          <p:cNvSpPr>
            <a:spLocks/>
          </p:cNvSpPr>
          <p:nvPr/>
        </p:nvSpPr>
        <p:spPr bwMode="auto">
          <a:xfrm>
            <a:off x="1806659" y="744074"/>
            <a:ext cx="60132" cy="34945"/>
          </a:xfrm>
          <a:custGeom>
            <a:avLst/>
            <a:gdLst/>
            <a:ahLst/>
            <a:cxnLst>
              <a:cxn ang="0">
                <a:pos x="0" y="32"/>
              </a:cxn>
              <a:cxn ang="0">
                <a:pos x="40" y="0"/>
              </a:cxn>
              <a:cxn ang="0">
                <a:pos x="0" y="32"/>
              </a:cxn>
              <a:cxn ang="0">
                <a:pos x="0" y="32"/>
              </a:cxn>
            </a:cxnLst>
            <a:rect l="0" t="0" r="r" b="b"/>
            <a:pathLst>
              <a:path w="40" h="32">
                <a:moveTo>
                  <a:pt x="0" y="32"/>
                </a:moveTo>
                <a:lnTo>
                  <a:pt x="40" y="0"/>
                </a:lnTo>
                <a:lnTo>
                  <a:pt x="0" y="32"/>
                </a:lnTo>
                <a:lnTo>
                  <a:pt x="0" y="32"/>
                </a:lnTo>
                <a:close/>
              </a:path>
            </a:pathLst>
          </a:custGeom>
          <a:solidFill>
            <a:srgbClr val="005BAC"/>
          </a:solidFill>
          <a:ln w="9525">
            <a:noFill/>
            <a:round/>
            <a:headEnd/>
            <a:tailEnd/>
          </a:ln>
          <a:effectLst>
            <a:outerShdw blurRad="50800" dist="50800" dir="5400000" algn="ctr" rotWithShape="0">
              <a:schemeClr val="bg1"/>
            </a:outerShdw>
          </a:effectLst>
          <a:scene3d>
            <a:camera prst="perspectiveFront"/>
            <a:lightRig rig="threePt" dir="t"/>
          </a:scene3d>
        </p:spPr>
        <p:txBody>
          <a:bodyPr/>
          <a:lstStyle/>
          <a:p>
            <a:pPr eaLnBrk="0" hangingPunct="0">
              <a:defRPr/>
            </a:pPr>
            <a:endParaRPr kumimoji="1" lang="zh-CN" altLang="en-US" b="1">
              <a:solidFill>
                <a:srgbClr val="FFFFFF"/>
              </a:solidFill>
              <a:latin typeface="宋体"/>
              <a:ea typeface="宋体"/>
            </a:endParaRPr>
          </a:p>
        </p:txBody>
      </p:sp>
      <p:sp>
        <p:nvSpPr>
          <p:cNvPr id="7" name="矩形 6"/>
          <p:cNvSpPr/>
          <p:nvPr/>
        </p:nvSpPr>
        <p:spPr>
          <a:xfrm>
            <a:off x="251520" y="729018"/>
            <a:ext cx="2232248" cy="351656"/>
          </a:xfrm>
          <a:prstGeom prst="rect">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400" b="1" dirty="0" smtClean="0">
                <a:solidFill>
                  <a:srgbClr val="FFFFFF"/>
                </a:solidFill>
                <a:latin typeface="微软雅黑" pitchFamily="34" charset="-122"/>
                <a:ea typeface="微软雅黑" pitchFamily="34" charset="-122"/>
              </a:rPr>
              <a:t>功能亮点与价值</a:t>
            </a:r>
            <a:endParaRPr kumimoji="1" lang="zh-CN" altLang="en-US" sz="1400" b="1" dirty="0">
              <a:solidFill>
                <a:srgbClr val="FFFFFF"/>
              </a:solidFill>
              <a:latin typeface="微软雅黑" pitchFamily="34" charset="-122"/>
              <a:ea typeface="微软雅黑" pitchFamily="34" charset="-122"/>
            </a:endParaRPr>
          </a:p>
        </p:txBody>
      </p:sp>
      <p:sp>
        <p:nvSpPr>
          <p:cNvPr id="9" name="矩形 8"/>
          <p:cNvSpPr/>
          <p:nvPr/>
        </p:nvSpPr>
        <p:spPr>
          <a:xfrm>
            <a:off x="179512" y="1275606"/>
            <a:ext cx="2304256" cy="2908489"/>
          </a:xfrm>
          <a:prstGeom prst="rect">
            <a:avLst/>
          </a:prstGeom>
        </p:spPr>
        <p:txBody>
          <a:bodyPr wrap="square">
            <a:spAutoFit/>
          </a:bodyPr>
          <a:lstStyle/>
          <a:p>
            <a:pPr defTabSz="2044700">
              <a:lnSpc>
                <a:spcPct val="90000"/>
              </a:lnSpc>
              <a:spcAft>
                <a:spcPct val="35000"/>
              </a:spcAft>
            </a:pPr>
            <a:r>
              <a:rPr kumimoji="1" lang="zh-CN" altLang="en-US" sz="1200" b="1" dirty="0" smtClean="0">
                <a:solidFill>
                  <a:srgbClr val="000000"/>
                </a:solidFill>
                <a:latin typeface="微软雅黑" panose="020B0503020204020204" pitchFamily="34" charset="-122"/>
                <a:ea typeface="微软雅黑" panose="020B0503020204020204" pitchFamily="34" charset="-122"/>
              </a:rPr>
              <a:t>功能亮点</a:t>
            </a:r>
            <a:endParaRPr kumimoji="1" lang="en-US" altLang="zh-CN" sz="1200" b="1" dirty="0" smtClean="0">
              <a:solidFill>
                <a:srgbClr val="000000"/>
              </a:solidFill>
              <a:latin typeface="微软雅黑" panose="020B0503020204020204" pitchFamily="34" charset="-122"/>
              <a:ea typeface="微软雅黑" panose="020B0503020204020204" pitchFamily="34" charset="-122"/>
            </a:endParaRPr>
          </a:p>
          <a:p>
            <a:pPr marL="285750" indent="-285750" defTabSz="2044700">
              <a:lnSpc>
                <a:spcPct val="90000"/>
              </a:lnSpc>
              <a:spcAft>
                <a:spcPct val="35000"/>
              </a:spcAft>
              <a:buFont typeface="Wingdings" panose="05000000000000000000" pitchFamily="2" charset="2"/>
              <a:buChar char="ü"/>
            </a:pPr>
            <a:r>
              <a:rPr kumimoji="1" lang="zh-CN" altLang="en-US" sz="1200" smtClean="0">
                <a:solidFill>
                  <a:srgbClr val="000000"/>
                </a:solidFill>
                <a:latin typeface="微软雅黑" panose="020B0503020204020204" pitchFamily="34" charset="-122"/>
                <a:ea typeface="微软雅黑" panose="020B0503020204020204" pitchFamily="34" charset="-122"/>
              </a:rPr>
              <a:t>不同开发商的开发内容相互隔离。</a:t>
            </a:r>
            <a:endParaRPr kumimoji="1" lang="zh-CN" altLang="en-US" sz="1200">
              <a:solidFill>
                <a:srgbClr val="000000"/>
              </a:solidFill>
              <a:latin typeface="微软雅黑" panose="020B0503020204020204" pitchFamily="34" charset="-122"/>
              <a:ea typeface="微软雅黑" panose="020B0503020204020204" pitchFamily="34" charset="-122"/>
            </a:endParaRPr>
          </a:p>
          <a:p>
            <a:pPr marL="285750" indent="-285750" defTabSz="2044700">
              <a:lnSpc>
                <a:spcPct val="90000"/>
              </a:lnSpc>
              <a:spcAft>
                <a:spcPct val="35000"/>
              </a:spcAft>
              <a:buFont typeface="Wingdings" panose="05000000000000000000" pitchFamily="2" charset="2"/>
              <a:buChar char="ü"/>
            </a:pPr>
            <a:r>
              <a:rPr kumimoji="1" lang="zh-CN" altLang="en-US" sz="1200" smtClean="0">
                <a:solidFill>
                  <a:srgbClr val="000000"/>
                </a:solidFill>
                <a:latin typeface="微软雅黑" panose="020B0503020204020204" pitchFamily="34" charset="-122"/>
                <a:ea typeface="微软雅黑" panose="020B0503020204020204" pitchFamily="34" charset="-122"/>
              </a:rPr>
              <a:t>查看扩展内容。</a:t>
            </a:r>
            <a:endParaRPr kumimoji="1" lang="zh-CN" altLang="en-US" sz="1200">
              <a:solidFill>
                <a:srgbClr val="000000"/>
              </a:solidFill>
              <a:latin typeface="微软雅黑" panose="020B0503020204020204" pitchFamily="34" charset="-122"/>
              <a:ea typeface="微软雅黑" panose="020B0503020204020204" pitchFamily="34" charset="-122"/>
            </a:endParaRPr>
          </a:p>
          <a:p>
            <a:pPr marL="285750" indent="-285750" defTabSz="2044700">
              <a:lnSpc>
                <a:spcPct val="90000"/>
              </a:lnSpc>
              <a:spcAft>
                <a:spcPct val="35000"/>
              </a:spcAft>
              <a:buFont typeface="Wingdings" panose="05000000000000000000" pitchFamily="2" charset="2"/>
              <a:buChar char="ü"/>
            </a:pPr>
            <a:r>
              <a:rPr kumimoji="1" lang="zh-CN" altLang="en-US" sz="1200" smtClean="0">
                <a:solidFill>
                  <a:srgbClr val="000000"/>
                </a:solidFill>
                <a:latin typeface="微软雅黑" panose="020B0503020204020204" pitchFamily="34" charset="-122"/>
                <a:ea typeface="微软雅黑" panose="020B0503020204020204" pitchFamily="34" charset="-122"/>
              </a:rPr>
              <a:t>删除扩展包，切换到预设状态。</a:t>
            </a:r>
            <a:endParaRPr kumimoji="1" lang="zh-CN" altLang="en-US" sz="1200">
              <a:solidFill>
                <a:srgbClr val="000000"/>
              </a:solidFill>
              <a:latin typeface="微软雅黑" panose="020B0503020204020204" pitchFamily="34" charset="-122"/>
              <a:ea typeface="微软雅黑" panose="020B0503020204020204" pitchFamily="34" charset="-122"/>
            </a:endParaRPr>
          </a:p>
          <a:p>
            <a:pPr defTabSz="2044700">
              <a:lnSpc>
                <a:spcPct val="90000"/>
              </a:lnSpc>
              <a:spcAft>
                <a:spcPct val="35000"/>
              </a:spcAft>
            </a:pPr>
            <a:r>
              <a:rPr kumimoji="1" lang="zh-CN" altLang="en-US" sz="1200" b="1" smtClean="0">
                <a:solidFill>
                  <a:srgbClr val="000000"/>
                </a:solidFill>
                <a:latin typeface="微软雅黑" panose="020B0503020204020204" pitchFamily="34" charset="-122"/>
                <a:ea typeface="微软雅黑" panose="020B0503020204020204" pitchFamily="34" charset="-122"/>
              </a:rPr>
              <a:t>业务</a:t>
            </a:r>
            <a:r>
              <a:rPr kumimoji="1" lang="zh-CN" altLang="en-US" sz="1200" b="1" dirty="0" smtClean="0">
                <a:solidFill>
                  <a:srgbClr val="000000"/>
                </a:solidFill>
                <a:latin typeface="微软雅黑" panose="020B0503020204020204" pitchFamily="34" charset="-122"/>
                <a:ea typeface="微软雅黑" panose="020B0503020204020204" pitchFamily="34" charset="-122"/>
              </a:rPr>
              <a:t>价值</a:t>
            </a:r>
            <a:endParaRPr kumimoji="1" lang="en-US" altLang="zh-CN" sz="1200" b="1" dirty="0" smtClean="0">
              <a:solidFill>
                <a:srgbClr val="000000"/>
              </a:solidFill>
              <a:latin typeface="微软雅黑" panose="020B0503020204020204" pitchFamily="34" charset="-122"/>
              <a:ea typeface="微软雅黑" panose="020B0503020204020204" pitchFamily="34" charset="-122"/>
            </a:endParaRPr>
          </a:p>
          <a:p>
            <a:pPr marL="285750" indent="-285750" defTabSz="2044700">
              <a:lnSpc>
                <a:spcPct val="90000"/>
              </a:lnSpc>
              <a:spcAft>
                <a:spcPct val="35000"/>
              </a:spcAft>
              <a:buFont typeface="Wingdings" panose="05000000000000000000" pitchFamily="2" charset="2"/>
              <a:buChar char="ü"/>
            </a:pPr>
            <a:r>
              <a:rPr kumimoji="1" lang="zh-CN" altLang="en-US" sz="1200">
                <a:solidFill>
                  <a:srgbClr val="000000"/>
                </a:solidFill>
                <a:latin typeface="微软雅黑" panose="020B0503020204020204" pitchFamily="34" charset="-122"/>
                <a:ea typeface="微软雅黑" panose="020B0503020204020204" pitchFamily="34" charset="-122"/>
              </a:rPr>
              <a:t>预置单据转换规则可以直接修改进行自定义，未来版本中预置规则升级，用户可以实现平滑</a:t>
            </a:r>
            <a:r>
              <a:rPr kumimoji="1" lang="zh-CN" altLang="en-US" sz="1200" smtClean="0">
                <a:solidFill>
                  <a:srgbClr val="000000"/>
                </a:solidFill>
                <a:latin typeface="微软雅黑" panose="020B0503020204020204" pitchFamily="34" charset="-122"/>
                <a:ea typeface="微软雅黑" panose="020B0503020204020204" pitchFamily="34" charset="-122"/>
              </a:rPr>
              <a:t>升级。</a:t>
            </a:r>
            <a:endParaRPr kumimoji="1" lang="en-US" altLang="zh-CN" sz="1200" dirty="0">
              <a:solidFill>
                <a:srgbClr val="000000"/>
              </a:solidFill>
              <a:latin typeface="微软雅黑" panose="020B0503020204020204" pitchFamily="34" charset="-122"/>
              <a:ea typeface="微软雅黑" panose="020B0503020204020204" pitchFamily="34" charset="-122"/>
            </a:endParaRPr>
          </a:p>
          <a:p>
            <a:pPr marL="285750" indent="-285750" defTabSz="2044700">
              <a:lnSpc>
                <a:spcPct val="90000"/>
              </a:lnSpc>
              <a:spcAft>
                <a:spcPct val="35000"/>
              </a:spcAft>
              <a:buFont typeface="Wingdings" panose="05000000000000000000" pitchFamily="2" charset="2"/>
              <a:buChar char="ü"/>
            </a:pPr>
            <a:endParaRPr kumimoji="1" lang="zh-CN" altLang="en-US" sz="1200" dirty="0" smtClean="0">
              <a:solidFill>
                <a:srgbClr val="000000"/>
              </a:solidFill>
              <a:latin typeface="微软雅黑" panose="020B0503020204020204" pitchFamily="34" charset="-122"/>
              <a:ea typeface="微软雅黑" panose="020B0503020204020204" pitchFamily="34" charset="-122"/>
            </a:endParaRPr>
          </a:p>
          <a:p>
            <a:endParaRPr kumimoji="1" lang="en-US" altLang="zh-CN" sz="1200" b="1" dirty="0">
              <a:solidFill>
                <a:srgbClr val="000000"/>
              </a:solidFill>
              <a:latin typeface="微软雅黑" pitchFamily="34" charset="-122"/>
              <a:ea typeface="微软雅黑" pitchFamily="34" charset="-122"/>
            </a:endParaRPr>
          </a:p>
          <a:p>
            <a:endParaRPr kumimoji="1" lang="en-US" altLang="zh-CN" sz="1200" dirty="0">
              <a:solidFill>
                <a:srgbClr val="000000"/>
              </a:solidFill>
              <a:latin typeface="微软雅黑" pitchFamily="34" charset="-122"/>
              <a:ea typeface="微软雅黑" pitchFamily="34" charset="-122"/>
            </a:endParaRPr>
          </a:p>
        </p:txBody>
      </p:sp>
      <p:pic>
        <p:nvPicPr>
          <p:cNvPr id="10" name="Picture 17"/>
          <p:cNvPicPr>
            <a:picLocks noChangeAspect="1" noChangeArrowheads="1"/>
          </p:cNvPicPr>
          <p:nvPr/>
        </p:nvPicPr>
        <p:blipFill>
          <a:blip r:embed="rId2" cstate="print"/>
          <a:srcRect/>
          <a:stretch>
            <a:fillRect/>
          </a:stretch>
        </p:blipFill>
        <p:spPr bwMode="auto">
          <a:xfrm>
            <a:off x="2699792" y="627534"/>
            <a:ext cx="6197600" cy="4344988"/>
          </a:xfrm>
          <a:prstGeom prst="rect">
            <a:avLst/>
          </a:prstGeom>
          <a:noFill/>
          <a:ln>
            <a:noFill/>
          </a:ln>
          <a:effectLst>
            <a:prstShdw prst="shdw18" dist="17961" dir="13500000">
              <a:schemeClr val="accent1">
                <a:gamma/>
                <a:shade val="60000"/>
                <a:invGamma/>
              </a:schemeClr>
            </a:prstShdw>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8" name="矩形 7"/>
          <p:cNvSpPr/>
          <p:nvPr/>
        </p:nvSpPr>
        <p:spPr>
          <a:xfrm>
            <a:off x="2782193" y="4077617"/>
            <a:ext cx="6110287" cy="1014413"/>
          </a:xfrm>
          <a:prstGeom prst="rect">
            <a:avLst/>
          </a:prstGeom>
          <a:solidFill>
            <a:srgbClr val="00B0F0"/>
          </a:solidFill>
          <a:ln>
            <a:noFill/>
          </a:ln>
        </p:spPr>
        <p:style>
          <a:lnRef idx="1">
            <a:schemeClr val="accent1"/>
          </a:lnRef>
          <a:fillRef idx="3">
            <a:schemeClr val="accent1"/>
          </a:fillRef>
          <a:effectRef idx="2">
            <a:schemeClr val="accent1"/>
          </a:effectRef>
          <a:fontRef idx="minor">
            <a:schemeClr val="lt1"/>
          </a:fontRef>
        </p:style>
        <p:txBody>
          <a:bodyPr/>
          <a:lstStyle/>
          <a:p>
            <a:pPr>
              <a:defRPr/>
            </a:pPr>
            <a:r>
              <a:rPr lang="en-US" altLang="zh-CN" dirty="0"/>
              <a:t>1</a:t>
            </a:r>
            <a:r>
              <a:rPr lang="zh-CN" altLang="en-US" dirty="0"/>
              <a:t>、用户自定义内容保存到扩展中，与金蝶预置规则隔离存储。删除扩展可以快速恢复到金蝶预置内容。</a:t>
            </a:r>
            <a:endParaRPr lang="en-US" altLang="zh-CN" dirty="0"/>
          </a:p>
          <a:p>
            <a:pPr>
              <a:defRPr/>
            </a:pPr>
            <a:r>
              <a:rPr lang="en-US" altLang="zh-CN" dirty="0"/>
              <a:t>2</a:t>
            </a:r>
            <a:r>
              <a:rPr lang="zh-CN" altLang="en-US" dirty="0"/>
              <a:t>、通过查看扩展（</a:t>
            </a:r>
            <a:r>
              <a:rPr lang="en-US" altLang="zh-CN" dirty="0"/>
              <a:t>XML</a:t>
            </a:r>
            <a:r>
              <a:rPr lang="zh-CN" altLang="en-US" dirty="0"/>
              <a:t>），了解自定义的具体内容。</a:t>
            </a:r>
          </a:p>
        </p:txBody>
      </p:sp>
    </p:spTree>
    <p:extLst>
      <p:ext uri="{BB962C8B-B14F-4D97-AF65-F5344CB8AC3E}">
        <p14:creationId xmlns:p14="http://schemas.microsoft.com/office/powerpoint/2010/main" xmlns="" val="3256144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2"/>
          <p:cNvSpPr txBox="1">
            <a:spLocks/>
          </p:cNvSpPr>
          <p:nvPr/>
        </p:nvSpPr>
        <p:spPr>
          <a:xfrm>
            <a:off x="395536" y="35431"/>
            <a:ext cx="7128197" cy="520095"/>
          </a:xfrm>
          <a:prstGeom prst="rect">
            <a:avLst/>
          </a:prstGeom>
        </p:spPr>
        <p:txBody>
          <a:bodyPr vert="horz" lIns="91440" tIns="45720" rIns="91440" bIns="45720" rtlCol="0" anchor="ctr">
            <a:noAutofit/>
          </a:bodyPr>
          <a:lstStyle>
            <a:lvl1pPr algn="l" defTabSz="457200" rtl="0" eaLnBrk="1" latinLnBrk="0" hangingPunct="1">
              <a:spcBef>
                <a:spcPct val="0"/>
              </a:spcBef>
              <a:buNone/>
              <a:defRPr kumimoji="1" lang="zh-CN" altLang="en-US" sz="2600" b="0" i="0" kern="1200">
                <a:solidFill>
                  <a:schemeClr val="tx1"/>
                </a:solidFill>
                <a:latin typeface="微软雅黑"/>
                <a:ea typeface="微软雅黑"/>
                <a:cs typeface="微软雅黑"/>
              </a:defRPr>
            </a:lvl1pPr>
          </a:lstStyle>
          <a:p>
            <a:r>
              <a:rPr sz="2400" b="1" dirty="0" smtClean="0">
                <a:solidFill>
                  <a:srgbClr val="000000"/>
                </a:solidFill>
              </a:rPr>
              <a:t>拆单与合单</a:t>
            </a:r>
            <a:endParaRPr sz="2400" b="1" dirty="0">
              <a:solidFill>
                <a:srgbClr val="000000"/>
              </a:solidFill>
            </a:endParaRPr>
          </a:p>
        </p:txBody>
      </p:sp>
      <p:sp>
        <p:nvSpPr>
          <p:cNvPr id="18" name="Freeform 19"/>
          <p:cNvSpPr>
            <a:spLocks/>
          </p:cNvSpPr>
          <p:nvPr/>
        </p:nvSpPr>
        <p:spPr bwMode="auto">
          <a:xfrm>
            <a:off x="1806659" y="744074"/>
            <a:ext cx="60132" cy="34945"/>
          </a:xfrm>
          <a:custGeom>
            <a:avLst/>
            <a:gdLst/>
            <a:ahLst/>
            <a:cxnLst>
              <a:cxn ang="0">
                <a:pos x="0" y="32"/>
              </a:cxn>
              <a:cxn ang="0">
                <a:pos x="40" y="0"/>
              </a:cxn>
              <a:cxn ang="0">
                <a:pos x="0" y="32"/>
              </a:cxn>
              <a:cxn ang="0">
                <a:pos x="0" y="32"/>
              </a:cxn>
            </a:cxnLst>
            <a:rect l="0" t="0" r="r" b="b"/>
            <a:pathLst>
              <a:path w="40" h="32">
                <a:moveTo>
                  <a:pt x="0" y="32"/>
                </a:moveTo>
                <a:lnTo>
                  <a:pt x="40" y="0"/>
                </a:lnTo>
                <a:lnTo>
                  <a:pt x="0" y="32"/>
                </a:lnTo>
                <a:lnTo>
                  <a:pt x="0" y="32"/>
                </a:lnTo>
                <a:close/>
              </a:path>
            </a:pathLst>
          </a:custGeom>
          <a:solidFill>
            <a:srgbClr val="005BAC"/>
          </a:solidFill>
          <a:ln w="9525">
            <a:noFill/>
            <a:round/>
            <a:headEnd/>
            <a:tailEnd/>
          </a:ln>
          <a:effectLst>
            <a:outerShdw blurRad="50800" dist="50800" dir="5400000" algn="ctr" rotWithShape="0">
              <a:schemeClr val="bg1"/>
            </a:outerShdw>
          </a:effectLst>
          <a:scene3d>
            <a:camera prst="perspectiveFront"/>
            <a:lightRig rig="threePt" dir="t"/>
          </a:scene3d>
        </p:spPr>
        <p:txBody>
          <a:bodyPr/>
          <a:lstStyle/>
          <a:p>
            <a:pPr eaLnBrk="0" hangingPunct="0">
              <a:defRPr/>
            </a:pPr>
            <a:endParaRPr kumimoji="1" lang="zh-CN" altLang="en-US" sz="2000" b="1">
              <a:solidFill>
                <a:srgbClr val="FFFFFF"/>
              </a:solidFill>
              <a:latin typeface="宋体"/>
              <a:ea typeface="宋体"/>
            </a:endParaRPr>
          </a:p>
        </p:txBody>
      </p:sp>
      <p:sp>
        <p:nvSpPr>
          <p:cNvPr id="19" name="矩形 18"/>
          <p:cNvSpPr/>
          <p:nvPr/>
        </p:nvSpPr>
        <p:spPr>
          <a:xfrm>
            <a:off x="251520" y="729018"/>
            <a:ext cx="2232248" cy="351656"/>
          </a:xfrm>
          <a:prstGeom prst="rect">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400" b="1" dirty="0" smtClean="0">
                <a:solidFill>
                  <a:srgbClr val="FFFFFF"/>
                </a:solidFill>
                <a:latin typeface="微软雅黑" pitchFamily="34" charset="-122"/>
                <a:ea typeface="微软雅黑" pitchFamily="34" charset="-122"/>
              </a:rPr>
              <a:t>功能亮点与价值</a:t>
            </a:r>
            <a:endParaRPr kumimoji="1" lang="zh-CN" altLang="en-US" sz="1400" b="1" dirty="0">
              <a:solidFill>
                <a:srgbClr val="FFFFFF"/>
              </a:solidFill>
              <a:latin typeface="微软雅黑" pitchFamily="34" charset="-122"/>
              <a:ea typeface="微软雅黑" pitchFamily="34" charset="-122"/>
            </a:endParaRPr>
          </a:p>
        </p:txBody>
      </p:sp>
      <p:sp>
        <p:nvSpPr>
          <p:cNvPr id="20" name="矩形 19"/>
          <p:cNvSpPr/>
          <p:nvPr/>
        </p:nvSpPr>
        <p:spPr>
          <a:xfrm>
            <a:off x="395536" y="1152682"/>
            <a:ext cx="2160240" cy="344156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lIns="108000" tIns="108000" rIns="72000" bIns="108000" rtlCol="0" anchor="t"/>
          <a:lstStyle/>
          <a:p>
            <a:endParaRPr kumimoji="1" lang="en-US" altLang="zh-CN" sz="1200" dirty="0">
              <a:solidFill>
                <a:srgbClr val="000000">
                  <a:lumMod val="65000"/>
                  <a:lumOff val="35000"/>
                </a:srgbClr>
              </a:solidFill>
              <a:latin typeface="宋体" pitchFamily="2" charset="-122"/>
            </a:endParaRPr>
          </a:p>
          <a:p>
            <a:endParaRPr kumimoji="1" lang="zh-CN" altLang="en-US" sz="1200" dirty="0">
              <a:solidFill>
                <a:srgbClr val="000000">
                  <a:lumMod val="65000"/>
                  <a:lumOff val="35000"/>
                </a:srgbClr>
              </a:solidFill>
              <a:latin typeface="宋体" pitchFamily="2" charset="-122"/>
            </a:endParaRPr>
          </a:p>
        </p:txBody>
      </p:sp>
      <p:sp>
        <p:nvSpPr>
          <p:cNvPr id="21" name="矩形 20"/>
          <p:cNvSpPr/>
          <p:nvPr/>
        </p:nvSpPr>
        <p:spPr>
          <a:xfrm>
            <a:off x="179512" y="1275606"/>
            <a:ext cx="2304256" cy="2908489"/>
          </a:xfrm>
          <a:prstGeom prst="rect">
            <a:avLst/>
          </a:prstGeom>
        </p:spPr>
        <p:txBody>
          <a:bodyPr wrap="square">
            <a:spAutoFit/>
          </a:bodyPr>
          <a:lstStyle/>
          <a:p>
            <a:pPr defTabSz="2044700">
              <a:lnSpc>
                <a:spcPct val="90000"/>
              </a:lnSpc>
              <a:spcAft>
                <a:spcPct val="35000"/>
              </a:spcAft>
            </a:pPr>
            <a:r>
              <a:rPr kumimoji="1" lang="zh-CN" altLang="en-US" sz="1200" b="1" dirty="0" smtClean="0">
                <a:solidFill>
                  <a:srgbClr val="000000"/>
                </a:solidFill>
                <a:latin typeface="微软雅黑" panose="020B0503020204020204" pitchFamily="34" charset="-122"/>
                <a:ea typeface="微软雅黑" panose="020B0503020204020204" pitchFamily="34" charset="-122"/>
              </a:rPr>
              <a:t>功能亮点</a:t>
            </a:r>
            <a:endParaRPr kumimoji="1" lang="en-US" altLang="zh-CN" sz="1200" b="1" dirty="0" smtClean="0">
              <a:solidFill>
                <a:srgbClr val="000000"/>
              </a:solidFill>
              <a:latin typeface="微软雅黑" panose="020B0503020204020204" pitchFamily="34" charset="-122"/>
              <a:ea typeface="微软雅黑" panose="020B0503020204020204" pitchFamily="34" charset="-122"/>
            </a:endParaRPr>
          </a:p>
          <a:p>
            <a:pPr marL="285750" indent="-285750" defTabSz="2044700">
              <a:lnSpc>
                <a:spcPct val="90000"/>
              </a:lnSpc>
              <a:spcAft>
                <a:spcPct val="35000"/>
              </a:spcAft>
              <a:buFont typeface="Wingdings" panose="05000000000000000000" pitchFamily="2" charset="2"/>
              <a:buChar char="ü"/>
            </a:pPr>
            <a:r>
              <a:rPr kumimoji="1" lang="zh-CN" altLang="en-US" sz="1200" smtClean="0">
                <a:solidFill>
                  <a:srgbClr val="000000"/>
                </a:solidFill>
                <a:latin typeface="微软雅黑" panose="020B0503020204020204" pitchFamily="34" charset="-122"/>
                <a:ea typeface="微软雅黑" panose="020B0503020204020204" pitchFamily="34" charset="-122"/>
              </a:rPr>
              <a:t>从系统层面将单据拆分出子单，保留数据上下游的联查关系。</a:t>
            </a:r>
            <a:endParaRPr kumimoji="1" lang="en-US" altLang="zh-CN" sz="1200" smtClean="0">
              <a:solidFill>
                <a:srgbClr val="000000"/>
              </a:solidFill>
              <a:latin typeface="微软雅黑" panose="020B0503020204020204" pitchFamily="34" charset="-122"/>
              <a:ea typeface="微软雅黑" panose="020B0503020204020204" pitchFamily="34" charset="-122"/>
            </a:endParaRPr>
          </a:p>
          <a:p>
            <a:pPr marL="285750" indent="-285750" defTabSz="2044700">
              <a:lnSpc>
                <a:spcPct val="90000"/>
              </a:lnSpc>
              <a:spcAft>
                <a:spcPct val="35000"/>
              </a:spcAft>
              <a:buFont typeface="Wingdings" panose="05000000000000000000" pitchFamily="2" charset="2"/>
              <a:buChar char="ü"/>
            </a:pPr>
            <a:r>
              <a:rPr kumimoji="1" lang="zh-CN" altLang="en-US" sz="1200" smtClean="0">
                <a:solidFill>
                  <a:srgbClr val="000000"/>
                </a:solidFill>
                <a:latin typeface="微软雅黑" panose="020B0503020204020204" pitchFamily="34" charset="-122"/>
                <a:ea typeface="微软雅黑" panose="020B0503020204020204" pitchFamily="34" charset="-122"/>
              </a:rPr>
              <a:t>拆分的子单根据需要可以一键合并回母单。</a:t>
            </a:r>
            <a:endParaRPr kumimoji="1" lang="zh-CN" altLang="en-US" sz="1200">
              <a:solidFill>
                <a:srgbClr val="000000"/>
              </a:solidFill>
              <a:latin typeface="微软雅黑" panose="020B0503020204020204" pitchFamily="34" charset="-122"/>
              <a:ea typeface="微软雅黑" panose="020B0503020204020204" pitchFamily="34" charset="-122"/>
            </a:endParaRPr>
          </a:p>
          <a:p>
            <a:pPr defTabSz="2044700">
              <a:lnSpc>
                <a:spcPct val="90000"/>
              </a:lnSpc>
              <a:spcAft>
                <a:spcPct val="35000"/>
              </a:spcAft>
            </a:pPr>
            <a:endParaRPr kumimoji="1" lang="en-US" altLang="zh-CN" sz="1200" dirty="0" smtClean="0">
              <a:solidFill>
                <a:srgbClr val="000000"/>
              </a:solidFill>
              <a:latin typeface="微软雅黑" panose="020B0503020204020204" pitchFamily="34" charset="-122"/>
              <a:ea typeface="微软雅黑" panose="020B0503020204020204" pitchFamily="34" charset="-122"/>
            </a:endParaRPr>
          </a:p>
          <a:p>
            <a:pPr defTabSz="2044700">
              <a:lnSpc>
                <a:spcPct val="90000"/>
              </a:lnSpc>
              <a:spcAft>
                <a:spcPct val="35000"/>
              </a:spcAft>
            </a:pPr>
            <a:r>
              <a:rPr kumimoji="1" lang="zh-CN" altLang="en-US" sz="1200" b="1" dirty="0" smtClean="0">
                <a:solidFill>
                  <a:srgbClr val="000000"/>
                </a:solidFill>
                <a:latin typeface="微软雅黑" panose="020B0503020204020204" pitchFamily="34" charset="-122"/>
                <a:ea typeface="微软雅黑" panose="020B0503020204020204" pitchFamily="34" charset="-122"/>
              </a:rPr>
              <a:t>业务价值</a:t>
            </a:r>
            <a:endParaRPr kumimoji="1" lang="en-US" altLang="zh-CN" sz="1200" b="1" dirty="0" smtClean="0">
              <a:solidFill>
                <a:srgbClr val="000000"/>
              </a:solidFill>
              <a:latin typeface="微软雅黑" panose="020B0503020204020204" pitchFamily="34" charset="-122"/>
              <a:ea typeface="微软雅黑" panose="020B0503020204020204" pitchFamily="34" charset="-122"/>
            </a:endParaRPr>
          </a:p>
          <a:p>
            <a:pPr marL="285750" indent="-285750" defTabSz="2044700">
              <a:lnSpc>
                <a:spcPct val="90000"/>
              </a:lnSpc>
              <a:spcAft>
                <a:spcPct val="35000"/>
              </a:spcAft>
              <a:buFont typeface="Wingdings" panose="05000000000000000000" pitchFamily="2" charset="2"/>
              <a:buChar char="ü"/>
            </a:pPr>
            <a:r>
              <a:rPr kumimoji="1" lang="zh-CN" altLang="en-US" sz="1200" smtClean="0">
                <a:solidFill>
                  <a:srgbClr val="000000"/>
                </a:solidFill>
                <a:latin typeface="微软雅黑" panose="020B0503020204020204" pitchFamily="34" charset="-122"/>
                <a:ea typeface="微软雅黑" panose="020B0503020204020204" pitchFamily="34" charset="-122"/>
              </a:rPr>
              <a:t>灵活应对企业的单据拆分、合并需求，让整个业务处理过程简便、高效。</a:t>
            </a:r>
            <a:endParaRPr kumimoji="1" lang="en-US" altLang="zh-CN" sz="1200" dirty="0">
              <a:solidFill>
                <a:srgbClr val="000000"/>
              </a:solidFill>
              <a:latin typeface="微软雅黑" panose="020B0503020204020204" pitchFamily="34" charset="-122"/>
              <a:ea typeface="微软雅黑" panose="020B0503020204020204" pitchFamily="34" charset="-122"/>
            </a:endParaRPr>
          </a:p>
          <a:p>
            <a:pPr marL="285750" indent="-285750" defTabSz="2044700">
              <a:lnSpc>
                <a:spcPct val="90000"/>
              </a:lnSpc>
              <a:spcAft>
                <a:spcPct val="35000"/>
              </a:spcAft>
              <a:buFont typeface="Wingdings" panose="05000000000000000000" pitchFamily="2" charset="2"/>
              <a:buChar char="ü"/>
            </a:pPr>
            <a:endParaRPr kumimoji="1" lang="zh-CN" altLang="en-US" sz="1200" dirty="0" smtClean="0">
              <a:solidFill>
                <a:srgbClr val="000000"/>
              </a:solidFill>
              <a:latin typeface="微软雅黑" panose="020B0503020204020204" pitchFamily="34" charset="-122"/>
              <a:ea typeface="微软雅黑" panose="020B0503020204020204" pitchFamily="34" charset="-122"/>
            </a:endParaRPr>
          </a:p>
          <a:p>
            <a:endParaRPr kumimoji="1" lang="en-US" altLang="zh-CN" sz="1200" b="1" dirty="0">
              <a:solidFill>
                <a:srgbClr val="000000"/>
              </a:solidFill>
              <a:latin typeface="微软雅黑" pitchFamily="34" charset="-122"/>
              <a:ea typeface="微软雅黑" pitchFamily="34" charset="-122"/>
            </a:endParaRPr>
          </a:p>
          <a:p>
            <a:endParaRPr kumimoji="1" lang="en-US" altLang="zh-CN" sz="1200" dirty="0">
              <a:solidFill>
                <a:srgbClr val="000000"/>
              </a:solidFill>
              <a:latin typeface="微软雅黑" pitchFamily="34" charset="-122"/>
              <a:ea typeface="微软雅黑" pitchFamily="34" charset="-122"/>
            </a:endParaRPr>
          </a:p>
        </p:txBody>
      </p:sp>
      <p:sp>
        <p:nvSpPr>
          <p:cNvPr id="2" name="矩形 1"/>
          <p:cNvSpPr/>
          <p:nvPr/>
        </p:nvSpPr>
        <p:spPr>
          <a:xfrm>
            <a:off x="3384166" y="901943"/>
            <a:ext cx="1187834" cy="589687"/>
          </a:xfrm>
          <a:prstGeom prst="rect">
            <a:avLst/>
          </a:prstGeom>
          <a:solidFill>
            <a:schemeClr val="bg1">
              <a:lumMod val="85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400" smtClean="0">
                <a:solidFill>
                  <a:srgbClr val="000000"/>
                </a:solidFill>
                <a:latin typeface="微软雅黑" pitchFamily="34" charset="-122"/>
                <a:ea typeface="微软雅黑" pitchFamily="34" charset="-122"/>
              </a:rPr>
              <a:t>采购入库单</a:t>
            </a:r>
            <a:endParaRPr lang="en-US" altLang="zh-CN" sz="1400" smtClean="0">
              <a:solidFill>
                <a:srgbClr val="000000"/>
              </a:solidFill>
              <a:latin typeface="微软雅黑" pitchFamily="34" charset="-122"/>
              <a:ea typeface="微软雅黑" pitchFamily="34" charset="-122"/>
            </a:endParaRPr>
          </a:p>
          <a:p>
            <a:pPr algn="ctr"/>
            <a:r>
              <a:rPr lang="zh-CN" altLang="en-US" sz="1400" smtClean="0">
                <a:solidFill>
                  <a:srgbClr val="000000"/>
                </a:solidFill>
                <a:latin typeface="微软雅黑" pitchFamily="34" charset="-122"/>
                <a:ea typeface="微软雅黑" pitchFamily="34" charset="-122"/>
              </a:rPr>
              <a:t>（已审核）</a:t>
            </a:r>
            <a:endParaRPr lang="zh-CN" altLang="en-US" sz="1400">
              <a:solidFill>
                <a:srgbClr val="000000"/>
              </a:solidFill>
              <a:latin typeface="微软雅黑" pitchFamily="34" charset="-122"/>
              <a:ea typeface="微软雅黑" pitchFamily="34" charset="-122"/>
            </a:endParaRPr>
          </a:p>
        </p:txBody>
      </p:sp>
      <p:cxnSp>
        <p:nvCxnSpPr>
          <p:cNvPr id="5" name="直接箭头连接符 4"/>
          <p:cNvCxnSpPr>
            <a:stCxn id="2" idx="3"/>
          </p:cNvCxnSpPr>
          <p:nvPr/>
        </p:nvCxnSpPr>
        <p:spPr>
          <a:xfrm>
            <a:off x="4572000" y="1196787"/>
            <a:ext cx="728211"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6" name="TextBox 5"/>
          <p:cNvSpPr txBox="1"/>
          <p:nvPr/>
        </p:nvSpPr>
        <p:spPr>
          <a:xfrm>
            <a:off x="4499992" y="915566"/>
            <a:ext cx="800219" cy="276999"/>
          </a:xfrm>
          <a:prstGeom prst="rect">
            <a:avLst/>
          </a:prstGeom>
          <a:noFill/>
        </p:spPr>
        <p:txBody>
          <a:bodyPr wrap="none" rtlCol="0">
            <a:spAutoFit/>
          </a:bodyPr>
          <a:lstStyle/>
          <a:p>
            <a:r>
              <a:rPr lang="zh-CN" altLang="en-US" sz="1200" smtClean="0">
                <a:solidFill>
                  <a:srgbClr val="000000"/>
                </a:solidFill>
                <a:latin typeface="微软雅黑" pitchFamily="34" charset="-122"/>
                <a:ea typeface="微软雅黑" pitchFamily="34" charset="-122"/>
              </a:rPr>
              <a:t>拆分需求</a:t>
            </a:r>
            <a:endParaRPr lang="zh-CN" altLang="en-US" sz="1200">
              <a:solidFill>
                <a:srgbClr val="000000"/>
              </a:solidFill>
              <a:latin typeface="微软雅黑" pitchFamily="34" charset="-122"/>
              <a:ea typeface="微软雅黑" pitchFamily="34" charset="-122"/>
            </a:endParaRPr>
          </a:p>
        </p:txBody>
      </p:sp>
      <p:sp>
        <p:nvSpPr>
          <p:cNvPr id="24" name="TextBox 23"/>
          <p:cNvSpPr txBox="1"/>
          <p:nvPr/>
        </p:nvSpPr>
        <p:spPr>
          <a:xfrm>
            <a:off x="5372219" y="987574"/>
            <a:ext cx="639941" cy="430887"/>
          </a:xfrm>
          <a:prstGeom prst="rect">
            <a:avLst/>
          </a:prstGeom>
          <a:solidFill>
            <a:schemeClr val="bg1">
              <a:lumMod val="85000"/>
            </a:schemeClr>
          </a:solidFill>
        </p:spPr>
        <p:txBody>
          <a:bodyPr wrap="square" rtlCol="0">
            <a:spAutoFit/>
          </a:bodyPr>
          <a:lstStyle/>
          <a:p>
            <a:pPr algn="ctr"/>
            <a:r>
              <a:rPr lang="zh-CN" altLang="en-US" sz="1100" smtClean="0">
                <a:solidFill>
                  <a:srgbClr val="000000"/>
                </a:solidFill>
                <a:latin typeface="微软雅黑" pitchFamily="34" charset="-122"/>
                <a:ea typeface="微软雅黑" pitchFamily="34" charset="-122"/>
              </a:rPr>
              <a:t>反审核单据</a:t>
            </a:r>
            <a:endParaRPr lang="zh-CN" altLang="en-US" sz="1100">
              <a:solidFill>
                <a:srgbClr val="000000"/>
              </a:solidFill>
              <a:latin typeface="微软雅黑" pitchFamily="34" charset="-122"/>
              <a:ea typeface="微软雅黑" pitchFamily="34" charset="-122"/>
            </a:endParaRPr>
          </a:p>
        </p:txBody>
      </p:sp>
      <p:sp>
        <p:nvSpPr>
          <p:cNvPr id="25" name="TextBox 24"/>
          <p:cNvSpPr txBox="1"/>
          <p:nvPr/>
        </p:nvSpPr>
        <p:spPr>
          <a:xfrm>
            <a:off x="6228184" y="987574"/>
            <a:ext cx="567679" cy="430887"/>
          </a:xfrm>
          <a:prstGeom prst="rect">
            <a:avLst/>
          </a:prstGeom>
          <a:solidFill>
            <a:schemeClr val="bg1">
              <a:lumMod val="85000"/>
            </a:schemeClr>
          </a:solidFill>
        </p:spPr>
        <p:txBody>
          <a:bodyPr wrap="square" rtlCol="0">
            <a:spAutoFit/>
          </a:bodyPr>
          <a:lstStyle/>
          <a:p>
            <a:pPr algn="ctr"/>
            <a:r>
              <a:rPr lang="zh-CN" altLang="en-US" sz="1100" smtClean="0">
                <a:solidFill>
                  <a:srgbClr val="000000"/>
                </a:solidFill>
                <a:latin typeface="微软雅黑" pitchFamily="34" charset="-122"/>
                <a:ea typeface="微软雅黑" pitchFamily="34" charset="-122"/>
              </a:rPr>
              <a:t>修改数量</a:t>
            </a:r>
            <a:endParaRPr lang="zh-CN" altLang="en-US" sz="1100">
              <a:solidFill>
                <a:srgbClr val="000000"/>
              </a:solidFill>
              <a:latin typeface="微软雅黑" pitchFamily="34" charset="-122"/>
              <a:ea typeface="微软雅黑" pitchFamily="34" charset="-122"/>
            </a:endParaRPr>
          </a:p>
        </p:txBody>
      </p:sp>
      <p:sp>
        <p:nvSpPr>
          <p:cNvPr id="26" name="TextBox 25"/>
          <p:cNvSpPr txBox="1"/>
          <p:nvPr/>
        </p:nvSpPr>
        <p:spPr>
          <a:xfrm>
            <a:off x="7092280" y="987574"/>
            <a:ext cx="644475" cy="430887"/>
          </a:xfrm>
          <a:prstGeom prst="rect">
            <a:avLst/>
          </a:prstGeom>
          <a:solidFill>
            <a:schemeClr val="bg1">
              <a:lumMod val="85000"/>
            </a:schemeClr>
          </a:solidFill>
        </p:spPr>
        <p:txBody>
          <a:bodyPr wrap="square" rtlCol="0">
            <a:spAutoFit/>
          </a:bodyPr>
          <a:lstStyle/>
          <a:p>
            <a:pPr algn="ctr"/>
            <a:r>
              <a:rPr lang="zh-CN" altLang="en-US" sz="1100" smtClean="0">
                <a:solidFill>
                  <a:srgbClr val="000000"/>
                </a:solidFill>
                <a:latin typeface="微软雅黑" pitchFamily="34" charset="-122"/>
                <a:ea typeface="微软雅黑" pitchFamily="34" charset="-122"/>
              </a:rPr>
              <a:t>从源单下推</a:t>
            </a:r>
            <a:endParaRPr lang="zh-CN" altLang="en-US" sz="1100">
              <a:solidFill>
                <a:srgbClr val="000000"/>
              </a:solidFill>
              <a:latin typeface="微软雅黑" pitchFamily="34" charset="-122"/>
              <a:ea typeface="微软雅黑" pitchFamily="34" charset="-122"/>
            </a:endParaRPr>
          </a:p>
        </p:txBody>
      </p:sp>
      <p:sp>
        <p:nvSpPr>
          <p:cNvPr id="27" name="TextBox 26"/>
          <p:cNvSpPr txBox="1"/>
          <p:nvPr/>
        </p:nvSpPr>
        <p:spPr>
          <a:xfrm>
            <a:off x="7959973" y="987574"/>
            <a:ext cx="644475" cy="430887"/>
          </a:xfrm>
          <a:prstGeom prst="rect">
            <a:avLst/>
          </a:prstGeom>
          <a:solidFill>
            <a:schemeClr val="bg1">
              <a:lumMod val="85000"/>
            </a:schemeClr>
          </a:solidFill>
        </p:spPr>
        <p:txBody>
          <a:bodyPr wrap="square" rtlCol="0">
            <a:spAutoFit/>
          </a:bodyPr>
          <a:lstStyle/>
          <a:p>
            <a:pPr algn="ctr"/>
            <a:r>
              <a:rPr lang="zh-CN" altLang="en-US" sz="1100" smtClean="0">
                <a:solidFill>
                  <a:srgbClr val="000000"/>
                </a:solidFill>
                <a:latin typeface="微软雅黑" pitchFamily="34" charset="-122"/>
                <a:ea typeface="微软雅黑" pitchFamily="34" charset="-122"/>
              </a:rPr>
              <a:t>重新走流程</a:t>
            </a:r>
            <a:endParaRPr lang="zh-CN" altLang="en-US" sz="1100">
              <a:solidFill>
                <a:srgbClr val="000000"/>
              </a:solidFill>
              <a:latin typeface="微软雅黑" pitchFamily="34" charset="-122"/>
              <a:ea typeface="微软雅黑" pitchFamily="34" charset="-122"/>
            </a:endParaRPr>
          </a:p>
        </p:txBody>
      </p:sp>
      <p:sp>
        <p:nvSpPr>
          <p:cNvPr id="28" name="矩形 27"/>
          <p:cNvSpPr/>
          <p:nvPr/>
        </p:nvSpPr>
        <p:spPr>
          <a:xfrm>
            <a:off x="3384166" y="1838047"/>
            <a:ext cx="1187834" cy="589687"/>
          </a:xfrm>
          <a:prstGeom prst="rect">
            <a:avLst/>
          </a:prstGeom>
          <a:solidFill>
            <a:srgbClr val="00B0F0"/>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400" b="1" smtClean="0">
                <a:solidFill>
                  <a:srgbClr val="FFFFFF"/>
                </a:solidFill>
                <a:latin typeface="微软雅黑" pitchFamily="34" charset="-122"/>
                <a:ea typeface="微软雅黑" pitchFamily="34" charset="-122"/>
              </a:rPr>
              <a:t>采购</a:t>
            </a:r>
            <a:r>
              <a:rPr lang="zh-CN" altLang="en-US" sz="1400" b="1">
                <a:solidFill>
                  <a:srgbClr val="FFFFFF"/>
                </a:solidFill>
                <a:latin typeface="微软雅黑" pitchFamily="34" charset="-122"/>
                <a:ea typeface="微软雅黑" pitchFamily="34" charset="-122"/>
              </a:rPr>
              <a:t>入库</a:t>
            </a:r>
            <a:r>
              <a:rPr lang="zh-CN" altLang="en-US" sz="1400" b="1" smtClean="0">
                <a:solidFill>
                  <a:srgbClr val="FFFFFF"/>
                </a:solidFill>
                <a:latin typeface="微软雅黑" pitchFamily="34" charset="-122"/>
                <a:ea typeface="微软雅黑" pitchFamily="34" charset="-122"/>
              </a:rPr>
              <a:t>单</a:t>
            </a:r>
            <a:endParaRPr lang="en-US" altLang="zh-CN" sz="1400" b="1" smtClean="0">
              <a:solidFill>
                <a:srgbClr val="FFFFFF"/>
              </a:solidFill>
              <a:latin typeface="微软雅黑" pitchFamily="34" charset="-122"/>
              <a:ea typeface="微软雅黑" pitchFamily="34" charset="-122"/>
            </a:endParaRPr>
          </a:p>
          <a:p>
            <a:pPr algn="ctr"/>
            <a:r>
              <a:rPr lang="zh-CN" altLang="en-US" sz="1400" b="1" smtClean="0">
                <a:solidFill>
                  <a:srgbClr val="FFFFFF"/>
                </a:solidFill>
                <a:latin typeface="微软雅黑" pitchFamily="34" charset="-122"/>
                <a:ea typeface="微软雅黑" pitchFamily="34" charset="-122"/>
              </a:rPr>
              <a:t>（已审核）</a:t>
            </a:r>
            <a:endParaRPr lang="zh-CN" altLang="en-US" sz="1400" b="1">
              <a:solidFill>
                <a:srgbClr val="FFFFFF"/>
              </a:solidFill>
              <a:latin typeface="微软雅黑" pitchFamily="34" charset="-122"/>
              <a:ea typeface="微软雅黑" pitchFamily="34" charset="-122"/>
            </a:endParaRPr>
          </a:p>
        </p:txBody>
      </p:sp>
      <p:cxnSp>
        <p:nvCxnSpPr>
          <p:cNvPr id="29" name="直接箭头连接符 28"/>
          <p:cNvCxnSpPr/>
          <p:nvPr/>
        </p:nvCxnSpPr>
        <p:spPr>
          <a:xfrm>
            <a:off x="4535995" y="2139052"/>
            <a:ext cx="728211"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4535995" y="1855891"/>
            <a:ext cx="800219" cy="276999"/>
          </a:xfrm>
          <a:prstGeom prst="rect">
            <a:avLst/>
          </a:prstGeom>
          <a:noFill/>
        </p:spPr>
        <p:txBody>
          <a:bodyPr wrap="none" rtlCol="0">
            <a:spAutoFit/>
          </a:bodyPr>
          <a:lstStyle/>
          <a:p>
            <a:r>
              <a:rPr lang="zh-CN" altLang="en-US" sz="1200" smtClean="0">
                <a:solidFill>
                  <a:srgbClr val="000000"/>
                </a:solidFill>
                <a:latin typeface="微软雅黑" pitchFamily="34" charset="-122"/>
                <a:ea typeface="微软雅黑" pitchFamily="34" charset="-122"/>
              </a:rPr>
              <a:t>拆分需求</a:t>
            </a:r>
            <a:endParaRPr lang="zh-CN" altLang="en-US" sz="1200">
              <a:solidFill>
                <a:srgbClr val="000000"/>
              </a:solidFill>
              <a:latin typeface="微软雅黑" pitchFamily="34" charset="-122"/>
              <a:ea typeface="微软雅黑" pitchFamily="34" charset="-122"/>
            </a:endParaRPr>
          </a:p>
        </p:txBody>
      </p:sp>
      <p:sp>
        <p:nvSpPr>
          <p:cNvPr id="31" name="TextBox 30"/>
          <p:cNvSpPr txBox="1"/>
          <p:nvPr/>
        </p:nvSpPr>
        <p:spPr>
          <a:xfrm>
            <a:off x="5264206" y="1923608"/>
            <a:ext cx="639941" cy="430887"/>
          </a:xfrm>
          <a:prstGeom prst="rect">
            <a:avLst/>
          </a:prstGeom>
          <a:solidFill>
            <a:srgbClr val="00B0F0"/>
          </a:solidFill>
        </p:spPr>
        <p:txBody>
          <a:bodyPr wrap="square" rtlCol="0">
            <a:spAutoFit/>
          </a:bodyPr>
          <a:lstStyle/>
          <a:p>
            <a:pPr algn="ctr"/>
            <a:r>
              <a:rPr lang="zh-CN" altLang="en-US" sz="1100" smtClean="0">
                <a:solidFill>
                  <a:srgbClr val="000000"/>
                </a:solidFill>
                <a:latin typeface="微软雅黑" pitchFamily="34" charset="-122"/>
                <a:ea typeface="微软雅黑" pitchFamily="34" charset="-122"/>
              </a:rPr>
              <a:t>录入拆分数量</a:t>
            </a:r>
            <a:endParaRPr lang="zh-CN" altLang="en-US" sz="1100">
              <a:solidFill>
                <a:srgbClr val="000000"/>
              </a:solidFill>
              <a:latin typeface="微软雅黑" pitchFamily="34" charset="-122"/>
              <a:ea typeface="微软雅黑" pitchFamily="34" charset="-122"/>
            </a:endParaRPr>
          </a:p>
        </p:txBody>
      </p:sp>
      <p:sp>
        <p:nvSpPr>
          <p:cNvPr id="32" name="TextBox 31"/>
          <p:cNvSpPr txBox="1"/>
          <p:nvPr/>
        </p:nvSpPr>
        <p:spPr>
          <a:xfrm>
            <a:off x="2555776" y="915566"/>
            <a:ext cx="639941" cy="261610"/>
          </a:xfrm>
          <a:prstGeom prst="rect">
            <a:avLst/>
          </a:prstGeom>
          <a:solidFill>
            <a:schemeClr val="bg1">
              <a:lumMod val="85000"/>
            </a:schemeClr>
          </a:solidFill>
        </p:spPr>
        <p:txBody>
          <a:bodyPr wrap="square" rtlCol="0">
            <a:spAutoFit/>
          </a:bodyPr>
          <a:lstStyle/>
          <a:p>
            <a:pPr algn="ctr"/>
            <a:r>
              <a:rPr lang="zh-CN" altLang="en-US" sz="1100" b="1" smtClean="0">
                <a:solidFill>
                  <a:srgbClr val="000000"/>
                </a:solidFill>
                <a:latin typeface="微软雅黑" pitchFamily="34" charset="-122"/>
                <a:ea typeface="微软雅黑" pitchFamily="34" charset="-122"/>
              </a:rPr>
              <a:t>以前：</a:t>
            </a:r>
            <a:endParaRPr lang="zh-CN" altLang="en-US" sz="1100" b="1">
              <a:solidFill>
                <a:srgbClr val="000000"/>
              </a:solidFill>
              <a:latin typeface="微软雅黑" pitchFamily="34" charset="-122"/>
              <a:ea typeface="微软雅黑" pitchFamily="34" charset="-122"/>
            </a:endParaRPr>
          </a:p>
        </p:txBody>
      </p:sp>
      <p:sp>
        <p:nvSpPr>
          <p:cNvPr id="33" name="TextBox 32"/>
          <p:cNvSpPr txBox="1"/>
          <p:nvPr/>
        </p:nvSpPr>
        <p:spPr>
          <a:xfrm>
            <a:off x="2555775" y="1852865"/>
            <a:ext cx="639941" cy="261610"/>
          </a:xfrm>
          <a:prstGeom prst="rect">
            <a:avLst/>
          </a:prstGeom>
          <a:solidFill>
            <a:srgbClr val="00B0F0"/>
          </a:solidFill>
        </p:spPr>
        <p:txBody>
          <a:bodyPr wrap="square" rtlCol="0">
            <a:spAutoFit/>
          </a:bodyPr>
          <a:lstStyle/>
          <a:p>
            <a:pPr algn="ctr"/>
            <a:r>
              <a:rPr lang="zh-CN" altLang="en-US" sz="1100" b="1">
                <a:solidFill>
                  <a:srgbClr val="000000"/>
                </a:solidFill>
                <a:latin typeface="微软雅黑" pitchFamily="34" charset="-122"/>
                <a:ea typeface="微软雅黑" pitchFamily="34" charset="-122"/>
              </a:rPr>
              <a:t>现在</a:t>
            </a:r>
            <a:r>
              <a:rPr lang="zh-CN" altLang="en-US" sz="1100" b="1" smtClean="0">
                <a:solidFill>
                  <a:srgbClr val="000000"/>
                </a:solidFill>
                <a:latin typeface="微软雅黑" pitchFamily="34" charset="-122"/>
                <a:ea typeface="微软雅黑" pitchFamily="34" charset="-122"/>
              </a:rPr>
              <a:t>：</a:t>
            </a:r>
            <a:endParaRPr lang="zh-CN" altLang="en-US" sz="1100" b="1">
              <a:solidFill>
                <a:srgbClr val="000000"/>
              </a:solidFill>
              <a:latin typeface="微软雅黑" pitchFamily="34" charset="-122"/>
              <a:ea typeface="微软雅黑" pitchFamily="34" charset="-122"/>
            </a:endParaRPr>
          </a:p>
        </p:txBody>
      </p:sp>
      <p:pic>
        <p:nvPicPr>
          <p:cNvPr id="3" name="Picture 2"/>
          <p:cNvPicPr>
            <a:picLocks noChangeAspect="1" noChangeArrowheads="1"/>
          </p:cNvPicPr>
          <p:nvPr/>
        </p:nvPicPr>
        <p:blipFill rotWithShape="1">
          <a:blip r:embed="rId2" cstate="print">
            <a:extLst>
              <a:ext uri="{28A0092B-C50C-407E-A947-70E740481C1C}">
                <a14:useLocalDpi xmlns:a14="http://schemas.microsoft.com/office/drawing/2010/main" xmlns="" val="0"/>
              </a:ext>
            </a:extLst>
          </a:blip>
          <a:srcRect t="17820"/>
          <a:stretch/>
        </p:blipFill>
        <p:spPr bwMode="auto">
          <a:xfrm>
            <a:off x="2454721" y="2787774"/>
            <a:ext cx="6581775" cy="146377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2846905625"/>
      </p:ext>
    </p:extLst>
  </p:cSld>
  <p:clrMapOvr>
    <a:masterClrMapping/>
  </p:clrMapOvr>
  <mc:AlternateContent xmlns:mc="http://schemas.openxmlformats.org/markup-compatibility/2006">
    <mc:Choice xmlns:p14="http://schemas.microsoft.com/office/powerpoint/2010/main" xmlns=""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1000"/>
                                        <p:tgtEl>
                                          <p:spTgt spid="28"/>
                                        </p:tgtEl>
                                      </p:cBhvr>
                                    </p:animEffect>
                                    <p:anim calcmode="lin" valueType="num">
                                      <p:cBhvr>
                                        <p:cTn id="8" dur="1000" fill="hold"/>
                                        <p:tgtEl>
                                          <p:spTgt spid="28"/>
                                        </p:tgtEl>
                                        <p:attrNameLst>
                                          <p:attrName>ppt_x</p:attrName>
                                        </p:attrNameLst>
                                      </p:cBhvr>
                                      <p:tavLst>
                                        <p:tav tm="0">
                                          <p:val>
                                            <p:strVal val="#ppt_x"/>
                                          </p:val>
                                        </p:tav>
                                        <p:tav tm="100000">
                                          <p:val>
                                            <p:strVal val="#ppt_x"/>
                                          </p:val>
                                        </p:tav>
                                      </p:tavLst>
                                    </p:anim>
                                    <p:anim calcmode="lin" valueType="num">
                                      <p:cBhvr>
                                        <p:cTn id="9" dur="1000" fill="hold"/>
                                        <p:tgtEl>
                                          <p:spTgt spid="28"/>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1000"/>
                                        <p:tgtEl>
                                          <p:spTgt spid="29"/>
                                        </p:tgtEl>
                                      </p:cBhvr>
                                    </p:animEffect>
                                    <p:anim calcmode="lin" valueType="num">
                                      <p:cBhvr>
                                        <p:cTn id="13" dur="1000" fill="hold"/>
                                        <p:tgtEl>
                                          <p:spTgt spid="29"/>
                                        </p:tgtEl>
                                        <p:attrNameLst>
                                          <p:attrName>ppt_x</p:attrName>
                                        </p:attrNameLst>
                                      </p:cBhvr>
                                      <p:tavLst>
                                        <p:tav tm="0">
                                          <p:val>
                                            <p:strVal val="#ppt_x"/>
                                          </p:val>
                                        </p:tav>
                                        <p:tav tm="100000">
                                          <p:val>
                                            <p:strVal val="#ppt_x"/>
                                          </p:val>
                                        </p:tav>
                                      </p:tavLst>
                                    </p:anim>
                                    <p:anim calcmode="lin" valueType="num">
                                      <p:cBhvr>
                                        <p:cTn id="14" dur="1000" fill="hold"/>
                                        <p:tgtEl>
                                          <p:spTgt spid="29"/>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30"/>
                                        </p:tgtEl>
                                        <p:attrNameLst>
                                          <p:attrName>style.visibility</p:attrName>
                                        </p:attrNameLst>
                                      </p:cBhvr>
                                      <p:to>
                                        <p:strVal val="visible"/>
                                      </p:to>
                                    </p:set>
                                    <p:animEffect transition="in" filter="fade">
                                      <p:cBhvr>
                                        <p:cTn id="17" dur="1000"/>
                                        <p:tgtEl>
                                          <p:spTgt spid="30"/>
                                        </p:tgtEl>
                                      </p:cBhvr>
                                    </p:animEffect>
                                    <p:anim calcmode="lin" valueType="num">
                                      <p:cBhvr>
                                        <p:cTn id="18" dur="1000" fill="hold"/>
                                        <p:tgtEl>
                                          <p:spTgt spid="30"/>
                                        </p:tgtEl>
                                        <p:attrNameLst>
                                          <p:attrName>ppt_x</p:attrName>
                                        </p:attrNameLst>
                                      </p:cBhvr>
                                      <p:tavLst>
                                        <p:tav tm="0">
                                          <p:val>
                                            <p:strVal val="#ppt_x"/>
                                          </p:val>
                                        </p:tav>
                                        <p:tav tm="100000">
                                          <p:val>
                                            <p:strVal val="#ppt_x"/>
                                          </p:val>
                                        </p:tav>
                                      </p:tavLst>
                                    </p:anim>
                                    <p:anim calcmode="lin" valueType="num">
                                      <p:cBhvr>
                                        <p:cTn id="19" dur="1000" fill="hold"/>
                                        <p:tgtEl>
                                          <p:spTgt spid="30"/>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31"/>
                                        </p:tgtEl>
                                        <p:attrNameLst>
                                          <p:attrName>style.visibility</p:attrName>
                                        </p:attrNameLst>
                                      </p:cBhvr>
                                      <p:to>
                                        <p:strVal val="visible"/>
                                      </p:to>
                                    </p:set>
                                    <p:animEffect transition="in" filter="fade">
                                      <p:cBhvr>
                                        <p:cTn id="22" dur="1000"/>
                                        <p:tgtEl>
                                          <p:spTgt spid="31"/>
                                        </p:tgtEl>
                                      </p:cBhvr>
                                    </p:animEffect>
                                    <p:anim calcmode="lin" valueType="num">
                                      <p:cBhvr>
                                        <p:cTn id="23" dur="1000" fill="hold"/>
                                        <p:tgtEl>
                                          <p:spTgt spid="31"/>
                                        </p:tgtEl>
                                        <p:attrNameLst>
                                          <p:attrName>ppt_x</p:attrName>
                                        </p:attrNameLst>
                                      </p:cBhvr>
                                      <p:tavLst>
                                        <p:tav tm="0">
                                          <p:val>
                                            <p:strVal val="#ppt_x"/>
                                          </p:val>
                                        </p:tav>
                                        <p:tav tm="100000">
                                          <p:val>
                                            <p:strVal val="#ppt_x"/>
                                          </p:val>
                                        </p:tav>
                                      </p:tavLst>
                                    </p:anim>
                                    <p:anim calcmode="lin" valueType="num">
                                      <p:cBhvr>
                                        <p:cTn id="24" dur="1000" fill="hold"/>
                                        <p:tgtEl>
                                          <p:spTgt spid="31"/>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33"/>
                                        </p:tgtEl>
                                        <p:attrNameLst>
                                          <p:attrName>style.visibility</p:attrName>
                                        </p:attrNameLst>
                                      </p:cBhvr>
                                      <p:to>
                                        <p:strVal val="visible"/>
                                      </p:to>
                                    </p:set>
                                    <p:animEffect transition="in" filter="fade">
                                      <p:cBhvr>
                                        <p:cTn id="27" dur="1000"/>
                                        <p:tgtEl>
                                          <p:spTgt spid="33"/>
                                        </p:tgtEl>
                                      </p:cBhvr>
                                    </p:animEffect>
                                    <p:anim calcmode="lin" valueType="num">
                                      <p:cBhvr>
                                        <p:cTn id="28" dur="1000" fill="hold"/>
                                        <p:tgtEl>
                                          <p:spTgt spid="33"/>
                                        </p:tgtEl>
                                        <p:attrNameLst>
                                          <p:attrName>ppt_x</p:attrName>
                                        </p:attrNameLst>
                                      </p:cBhvr>
                                      <p:tavLst>
                                        <p:tav tm="0">
                                          <p:val>
                                            <p:strVal val="#ppt_x"/>
                                          </p:val>
                                        </p:tav>
                                        <p:tav tm="100000">
                                          <p:val>
                                            <p:strVal val="#ppt_x"/>
                                          </p:val>
                                        </p:tav>
                                      </p:tavLst>
                                    </p:anim>
                                    <p:anim calcmode="lin" valueType="num">
                                      <p:cBhvr>
                                        <p:cTn id="29"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nodeType="clickEffect">
                                  <p:stCondLst>
                                    <p:cond delay="0"/>
                                  </p:stCondLst>
                                  <p:childTnLst>
                                    <p:set>
                                      <p:cBhvr>
                                        <p:cTn id="33" dur="1" fill="hold">
                                          <p:stCondLst>
                                            <p:cond delay="0"/>
                                          </p:stCondLst>
                                        </p:cTn>
                                        <p:tgtEl>
                                          <p:spTgt spid="3"/>
                                        </p:tgtEl>
                                        <p:attrNameLst>
                                          <p:attrName>style.visibility</p:attrName>
                                        </p:attrNameLst>
                                      </p:cBhvr>
                                      <p:to>
                                        <p:strVal val="visible"/>
                                      </p:to>
                                    </p:set>
                                    <p:animEffect transition="in" filter="fade">
                                      <p:cBhvr>
                                        <p:cTn id="34" dur="1000"/>
                                        <p:tgtEl>
                                          <p:spTgt spid="3"/>
                                        </p:tgtEl>
                                      </p:cBhvr>
                                    </p:animEffect>
                                    <p:anim calcmode="lin" valueType="num">
                                      <p:cBhvr>
                                        <p:cTn id="35" dur="1000" fill="hold"/>
                                        <p:tgtEl>
                                          <p:spTgt spid="3"/>
                                        </p:tgtEl>
                                        <p:attrNameLst>
                                          <p:attrName>ppt_x</p:attrName>
                                        </p:attrNameLst>
                                      </p:cBhvr>
                                      <p:tavLst>
                                        <p:tav tm="0">
                                          <p:val>
                                            <p:strVal val="#ppt_x"/>
                                          </p:val>
                                        </p:tav>
                                        <p:tav tm="100000">
                                          <p:val>
                                            <p:strVal val="#ppt_x"/>
                                          </p:val>
                                        </p:tav>
                                      </p:tavLst>
                                    </p:anim>
                                    <p:anim calcmode="lin" valueType="num">
                                      <p:cBhvr>
                                        <p:cTn id="3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30" grpId="0"/>
      <p:bldP spid="31" grpId="0" animBg="1"/>
      <p:bldP spid="33"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标题 1"/>
          <p:cNvSpPr txBox="1">
            <a:spLocks/>
          </p:cNvSpPr>
          <p:nvPr>
            <p:custDataLst>
              <p:tags r:id="rId2"/>
            </p:custDataLst>
          </p:nvPr>
        </p:nvSpPr>
        <p:spPr bwMode="auto">
          <a:xfrm>
            <a:off x="1016867" y="928045"/>
            <a:ext cx="1863328" cy="40600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Arial Narrow" pitchFamily="34" charset="0"/>
                <a:ea typeface="宋体" panose="02010600030101010101" pitchFamily="2" charset="-122"/>
              </a:defRPr>
            </a:lvl1pPr>
            <a:lvl2pPr marL="742950" indent="-285750">
              <a:defRPr>
                <a:solidFill>
                  <a:schemeClr val="tx1"/>
                </a:solidFill>
                <a:latin typeface="Arial Narrow" pitchFamily="34" charset="0"/>
                <a:ea typeface="宋体" panose="02010600030101010101" pitchFamily="2" charset="-122"/>
              </a:defRPr>
            </a:lvl2pPr>
            <a:lvl3pPr marL="1143000" indent="-228600">
              <a:defRPr>
                <a:solidFill>
                  <a:schemeClr val="tx1"/>
                </a:solidFill>
                <a:latin typeface="Arial Narrow" pitchFamily="34" charset="0"/>
                <a:ea typeface="宋体" panose="02010600030101010101" pitchFamily="2" charset="-122"/>
              </a:defRPr>
            </a:lvl3pPr>
            <a:lvl4pPr marL="1600200" indent="-228600">
              <a:defRPr>
                <a:solidFill>
                  <a:schemeClr val="tx1"/>
                </a:solidFill>
                <a:latin typeface="Arial Narrow" pitchFamily="34" charset="0"/>
                <a:ea typeface="宋体" panose="02010600030101010101" pitchFamily="2" charset="-122"/>
              </a:defRPr>
            </a:lvl4pPr>
            <a:lvl5pPr marL="2057400" indent="-228600">
              <a:defRPr>
                <a:solidFill>
                  <a:schemeClr val="tx1"/>
                </a:solidFill>
                <a:latin typeface="Arial Narrow"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itchFamily="34" charset="0"/>
                <a:ea typeface="宋体" panose="02010600030101010101" pitchFamily="2" charset="-122"/>
              </a:defRPr>
            </a:lvl9pPr>
          </a:lstStyle>
          <a:p>
            <a:pPr eaLnBrk="1" hangingPunct="1"/>
            <a:r>
              <a:rPr lang="en-US" altLang="zh-CN" sz="2700">
                <a:latin typeface="Impact" panose="020B0806030902050204" pitchFamily="34" charset="0"/>
                <a:ea typeface="华文隶书" pitchFamily="2" charset="-122"/>
                <a:cs typeface="Verdana" panose="020B0604030504040204" pitchFamily="34" charset="0"/>
              </a:rPr>
              <a:t>Content</a:t>
            </a:r>
            <a:endParaRPr lang="zh-CN" altLang="en-US" sz="2700">
              <a:latin typeface="Impact" panose="020B0806030902050204" pitchFamily="34" charset="0"/>
              <a:ea typeface="华文隶书" pitchFamily="2" charset="-122"/>
              <a:cs typeface="Verdana" panose="020B0604030504040204" pitchFamily="34" charset="0"/>
            </a:endParaRPr>
          </a:p>
        </p:txBody>
      </p:sp>
      <p:cxnSp>
        <p:nvCxnSpPr>
          <p:cNvPr id="20" name="直接连接符 19"/>
          <p:cNvCxnSpPr/>
          <p:nvPr>
            <p:custDataLst>
              <p:tags r:id="rId3"/>
            </p:custDataLst>
          </p:nvPr>
        </p:nvCxnSpPr>
        <p:spPr>
          <a:xfrm>
            <a:off x="2339751" y="1019871"/>
            <a:ext cx="0" cy="2242690"/>
          </a:xfrm>
          <a:prstGeom prst="line">
            <a:avLst/>
          </a:prstGeom>
          <a:noFill/>
          <a:ln w="12700" cap="flat" cmpd="sng" algn="ctr">
            <a:solidFill>
              <a:schemeClr val="bg2">
                <a:lumMod val="90000"/>
              </a:schemeClr>
            </a:solidFill>
            <a:prstDash val="solid"/>
          </a:ln>
          <a:effectLst/>
        </p:spPr>
      </p:cxnSp>
      <p:cxnSp>
        <p:nvCxnSpPr>
          <p:cNvPr id="21" name="直接连接符 20"/>
          <p:cNvCxnSpPr/>
          <p:nvPr>
            <p:custDataLst>
              <p:tags r:id="rId4"/>
            </p:custDataLst>
          </p:nvPr>
        </p:nvCxnSpPr>
        <p:spPr>
          <a:xfrm>
            <a:off x="987101" y="1379911"/>
            <a:ext cx="2025254" cy="0"/>
          </a:xfrm>
          <a:prstGeom prst="line">
            <a:avLst/>
          </a:prstGeom>
          <a:noFill/>
          <a:ln w="12700" cap="flat" cmpd="sng" algn="ctr">
            <a:solidFill>
              <a:schemeClr val="bg2">
                <a:lumMod val="90000"/>
              </a:schemeClr>
            </a:solidFill>
            <a:prstDash val="solid"/>
          </a:ln>
          <a:effectLst/>
        </p:spPr>
      </p:cxnSp>
      <p:sp>
        <p:nvSpPr>
          <p:cNvPr id="22" name="TextBox 33"/>
          <p:cNvSpPr txBox="1"/>
          <p:nvPr>
            <p:custDataLst>
              <p:tags r:id="rId5"/>
            </p:custDataLst>
          </p:nvPr>
        </p:nvSpPr>
        <p:spPr>
          <a:xfrm>
            <a:off x="1798017" y="1789229"/>
            <a:ext cx="527447" cy="480131"/>
          </a:xfrm>
          <a:prstGeom prst="rect">
            <a:avLst/>
          </a:prstGeom>
          <a:noFill/>
        </p:spPr>
        <p:txBody>
          <a:bodyPr>
            <a:spAutoFit/>
          </a:bodyPr>
          <a:lstStyle/>
          <a:p>
            <a:pPr algn="r" fontAlgn="auto">
              <a:lnSpc>
                <a:spcPct val="120000"/>
              </a:lnSpc>
              <a:spcBef>
                <a:spcPts val="0"/>
              </a:spcBef>
              <a:spcAft>
                <a:spcPts val="0"/>
              </a:spcAft>
              <a:defRPr/>
            </a:pPr>
            <a:r>
              <a:rPr lang="en-US" sz="2100" kern="0" dirty="0">
                <a:solidFill>
                  <a:schemeClr val="tx1">
                    <a:lumMod val="50000"/>
                    <a:lumOff val="50000"/>
                  </a:schemeClr>
                </a:solidFill>
                <a:latin typeface="Impact" panose="020B0806030902050204" pitchFamily="34" charset="0"/>
                <a:ea typeface="华文隶书" panose="02010800040101010101" pitchFamily="2" charset="-122"/>
                <a:cs typeface="Verdana" panose="020B0604030504040204" pitchFamily="34" charset="0"/>
              </a:rPr>
              <a:t>01</a:t>
            </a:r>
          </a:p>
        </p:txBody>
      </p:sp>
      <p:sp>
        <p:nvSpPr>
          <p:cNvPr id="23" name="TextBox 34"/>
          <p:cNvSpPr txBox="1"/>
          <p:nvPr>
            <p:custDataLst>
              <p:tags r:id="rId6"/>
            </p:custDataLst>
          </p:nvPr>
        </p:nvSpPr>
        <p:spPr>
          <a:xfrm>
            <a:off x="1798017" y="2329866"/>
            <a:ext cx="527447" cy="480131"/>
          </a:xfrm>
          <a:prstGeom prst="rect">
            <a:avLst/>
          </a:prstGeom>
          <a:noFill/>
        </p:spPr>
        <p:txBody>
          <a:bodyPr>
            <a:spAutoFit/>
          </a:bodyPr>
          <a:lstStyle/>
          <a:p>
            <a:pPr algn="r" fontAlgn="auto">
              <a:lnSpc>
                <a:spcPct val="120000"/>
              </a:lnSpc>
              <a:spcBef>
                <a:spcPts val="0"/>
              </a:spcBef>
              <a:spcAft>
                <a:spcPts val="0"/>
              </a:spcAft>
              <a:defRPr/>
            </a:pPr>
            <a:r>
              <a:rPr lang="en-US" sz="2100" kern="0" dirty="0">
                <a:solidFill>
                  <a:schemeClr val="tx1">
                    <a:lumMod val="50000"/>
                    <a:lumOff val="50000"/>
                  </a:schemeClr>
                </a:solidFill>
                <a:latin typeface="Impact" panose="020B0806030902050204" pitchFamily="34" charset="0"/>
                <a:ea typeface="华文隶书" panose="02010800040101010101" pitchFamily="2" charset="-122"/>
                <a:cs typeface="Verdana" panose="020B0604030504040204" pitchFamily="34" charset="0"/>
              </a:rPr>
              <a:t>02</a:t>
            </a:r>
          </a:p>
        </p:txBody>
      </p:sp>
      <p:sp>
        <p:nvSpPr>
          <p:cNvPr id="26" name="矩形 25"/>
          <p:cNvSpPr/>
          <p:nvPr>
            <p:custDataLst>
              <p:tags r:id="rId7"/>
            </p:custDataLst>
          </p:nvPr>
        </p:nvSpPr>
        <p:spPr>
          <a:xfrm>
            <a:off x="2339752" y="1851670"/>
            <a:ext cx="2700078" cy="323850"/>
          </a:xfrm>
          <a:prstGeom prst="rect">
            <a:avLst/>
          </a:prstGeom>
          <a:solidFill>
            <a:schemeClr val="accent1"/>
          </a:solidFill>
          <a:ln w="25400" cap="flat" cmpd="sng" algn="ctr">
            <a:noFill/>
            <a:prstDash val="solid"/>
          </a:ln>
          <a:effectLst/>
        </p:spPr>
        <p:txBody>
          <a:bodyPr lIns="67500" tIns="35100" rIns="67500" bIns="35100" anchor="ctr">
            <a:normAutofit/>
          </a:bodyPr>
          <a:lstStyle/>
          <a:p>
            <a:pPr fontAlgn="auto">
              <a:spcBef>
                <a:spcPts val="0"/>
              </a:spcBef>
              <a:spcAft>
                <a:spcPts val="0"/>
              </a:spcAft>
              <a:defRPr/>
            </a:pPr>
            <a:r>
              <a:rPr lang="zh-CN" altLang="en-US" sz="1200" b="1" kern="0" dirty="0" smtClean="0">
                <a:solidFill>
                  <a:srgbClr val="FFFFFF"/>
                </a:solidFill>
                <a:latin typeface="+mj-ea"/>
                <a:ea typeface="+mj-ea"/>
                <a:cs typeface="Arial" panose="020B0604020202020204" pitchFamily="34" charset="0"/>
              </a:rPr>
              <a:t>架构特性</a:t>
            </a:r>
            <a:endParaRPr lang="en-US" sz="1200" b="1" kern="0" dirty="0">
              <a:solidFill>
                <a:srgbClr val="FFFFFF"/>
              </a:solidFill>
              <a:latin typeface="+mj-ea"/>
              <a:ea typeface="+mj-ea"/>
              <a:cs typeface="Arial" panose="020B0604020202020204" pitchFamily="34" charset="0"/>
            </a:endParaRPr>
          </a:p>
        </p:txBody>
      </p:sp>
      <p:sp>
        <p:nvSpPr>
          <p:cNvPr id="27" name="矩形 26"/>
          <p:cNvSpPr/>
          <p:nvPr>
            <p:custDataLst>
              <p:tags r:id="rId8"/>
            </p:custDataLst>
          </p:nvPr>
        </p:nvSpPr>
        <p:spPr>
          <a:xfrm>
            <a:off x="2339752" y="2395786"/>
            <a:ext cx="3009427" cy="323850"/>
          </a:xfrm>
          <a:prstGeom prst="rect">
            <a:avLst/>
          </a:prstGeom>
          <a:solidFill>
            <a:schemeClr val="accent1"/>
          </a:solidFill>
          <a:ln w="25400" cap="flat" cmpd="sng" algn="ctr">
            <a:noFill/>
            <a:prstDash val="solid"/>
          </a:ln>
          <a:effectLst/>
        </p:spPr>
        <p:txBody>
          <a:bodyPr lIns="67500" tIns="35100" rIns="67500" bIns="35100" anchor="ctr">
            <a:normAutofit/>
          </a:bodyPr>
          <a:lstStyle/>
          <a:p>
            <a:pPr fontAlgn="auto">
              <a:spcBef>
                <a:spcPts val="0"/>
              </a:spcBef>
              <a:spcAft>
                <a:spcPts val="0"/>
              </a:spcAft>
              <a:defRPr/>
            </a:pPr>
            <a:r>
              <a:rPr lang="zh-CN" altLang="en-US" sz="1200" b="1" kern="0" dirty="0" smtClean="0">
                <a:solidFill>
                  <a:srgbClr val="FFFFFF"/>
                </a:solidFill>
                <a:latin typeface="+mj-ea"/>
                <a:ea typeface="+mj-ea"/>
                <a:cs typeface="Arial" panose="020B0604020202020204" pitchFamily="34" charset="0"/>
              </a:rPr>
              <a:t>功能亮点</a:t>
            </a:r>
            <a:endParaRPr lang="en-US" sz="1200" b="1" kern="0" dirty="0">
              <a:solidFill>
                <a:srgbClr val="FFFFFF"/>
              </a:solidFill>
              <a:latin typeface="+mj-ea"/>
              <a:ea typeface="+mj-ea"/>
              <a:cs typeface="Arial" panose="020B0604020202020204" pitchFamily="34" charset="0"/>
            </a:endParaRPr>
          </a:p>
        </p:txBody>
      </p:sp>
    </p:spTree>
    <p:custDataLst>
      <p:tags r:id="rId1"/>
    </p:custDataLst>
    <p:extLst>
      <p:ext uri="{BB962C8B-B14F-4D97-AF65-F5344CB8AC3E}">
        <p14:creationId xmlns:p14="http://schemas.microsoft.com/office/powerpoint/2010/main" xmlns="" val="10579490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BOS_BP_单位换算-设计"/>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58874" y="676250"/>
            <a:ext cx="4629150" cy="3695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051" name="图片 1"/>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4644008" y="526273"/>
            <a:ext cx="4392488" cy="233350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052" name="图片 1"/>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4620716" y="2643758"/>
            <a:ext cx="4486228" cy="23755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 name="标题 2"/>
          <p:cNvSpPr txBox="1">
            <a:spLocks/>
          </p:cNvSpPr>
          <p:nvPr/>
        </p:nvSpPr>
        <p:spPr>
          <a:xfrm>
            <a:off x="251520" y="16041"/>
            <a:ext cx="7886700" cy="504057"/>
          </a:xfrm>
          <a:prstGeom prst="rect">
            <a:avLst/>
          </a:prstGeom>
        </p:spPr>
        <p:txBody>
          <a:bodyPr/>
          <a:lstStyle>
            <a:lvl1pPr algn="l" defTabSz="457200" rtl="0" eaLnBrk="1" latinLnBrk="0" hangingPunct="1">
              <a:spcBef>
                <a:spcPct val="0"/>
              </a:spcBef>
              <a:buNone/>
              <a:defRPr kumimoji="1" lang="zh-CN" altLang="en-US" sz="2200" b="1" i="0" kern="1200" dirty="0">
                <a:solidFill>
                  <a:schemeClr val="tx1"/>
                </a:solidFill>
                <a:latin typeface="微软雅黑"/>
                <a:ea typeface="微软雅黑"/>
                <a:cs typeface="+mj-cs"/>
              </a:defRPr>
            </a:lvl1pPr>
          </a:lstStyle>
          <a:p>
            <a:r>
              <a:rPr lang="zh-CN" altLang="en-US" smtClean="0"/>
              <a:t>单位换算</a:t>
            </a:r>
            <a:endParaRPr lang="zh-CN" altLang="en-US"/>
          </a:p>
        </p:txBody>
      </p:sp>
    </p:spTree>
    <p:extLst>
      <p:ext uri="{BB962C8B-B14F-4D97-AF65-F5344CB8AC3E}">
        <p14:creationId xmlns:p14="http://schemas.microsoft.com/office/powerpoint/2010/main" xmlns="" val="40600781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051"/>
                                        </p:tgtEl>
                                        <p:attrNameLst>
                                          <p:attrName>style.visibility</p:attrName>
                                        </p:attrNameLst>
                                      </p:cBhvr>
                                      <p:to>
                                        <p:strVal val="visible"/>
                                      </p:to>
                                    </p:set>
                                    <p:animEffect transition="in" filter="fade">
                                      <p:cBhvr>
                                        <p:cTn id="7" dur="1000"/>
                                        <p:tgtEl>
                                          <p:spTgt spid="2051"/>
                                        </p:tgtEl>
                                      </p:cBhvr>
                                    </p:animEffect>
                                    <p:anim calcmode="lin" valueType="num">
                                      <p:cBhvr>
                                        <p:cTn id="8" dur="1000" fill="hold"/>
                                        <p:tgtEl>
                                          <p:spTgt spid="2051"/>
                                        </p:tgtEl>
                                        <p:attrNameLst>
                                          <p:attrName>ppt_x</p:attrName>
                                        </p:attrNameLst>
                                      </p:cBhvr>
                                      <p:tavLst>
                                        <p:tav tm="0">
                                          <p:val>
                                            <p:strVal val="#ppt_x"/>
                                          </p:val>
                                        </p:tav>
                                        <p:tav tm="100000">
                                          <p:val>
                                            <p:strVal val="#ppt_x"/>
                                          </p:val>
                                        </p:tav>
                                      </p:tavLst>
                                    </p:anim>
                                    <p:anim calcmode="lin" valueType="num">
                                      <p:cBhvr>
                                        <p:cTn id="9" dur="1000" fill="hold"/>
                                        <p:tgtEl>
                                          <p:spTgt spid="2051"/>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052"/>
                                        </p:tgtEl>
                                        <p:attrNameLst>
                                          <p:attrName>style.visibility</p:attrName>
                                        </p:attrNameLst>
                                      </p:cBhvr>
                                      <p:to>
                                        <p:strVal val="visible"/>
                                      </p:to>
                                    </p:set>
                                    <p:animEffect transition="in" filter="fade">
                                      <p:cBhvr>
                                        <p:cTn id="14" dur="1000"/>
                                        <p:tgtEl>
                                          <p:spTgt spid="2052"/>
                                        </p:tgtEl>
                                      </p:cBhvr>
                                    </p:animEffect>
                                    <p:anim calcmode="lin" valueType="num">
                                      <p:cBhvr>
                                        <p:cTn id="15" dur="1000" fill="hold"/>
                                        <p:tgtEl>
                                          <p:spTgt spid="2052"/>
                                        </p:tgtEl>
                                        <p:attrNameLst>
                                          <p:attrName>ppt_x</p:attrName>
                                        </p:attrNameLst>
                                      </p:cBhvr>
                                      <p:tavLst>
                                        <p:tav tm="0">
                                          <p:val>
                                            <p:strVal val="#ppt_x"/>
                                          </p:val>
                                        </p:tav>
                                        <p:tav tm="100000">
                                          <p:val>
                                            <p:strVal val="#ppt_x"/>
                                          </p:val>
                                        </p:tav>
                                      </p:tavLst>
                                    </p:anim>
                                    <p:anim calcmode="lin" valueType="num">
                                      <p:cBhvr>
                                        <p:cTn id="16" dur="1000" fill="hold"/>
                                        <p:tgtEl>
                                          <p:spTgt spid="205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8"/>
          <p:cNvGrpSpPr/>
          <p:nvPr/>
        </p:nvGrpSpPr>
        <p:grpSpPr>
          <a:xfrm>
            <a:off x="2699792" y="2166058"/>
            <a:ext cx="1368972" cy="896541"/>
            <a:chOff x="2554956" y="2124074"/>
            <a:chExt cx="1368972" cy="896541"/>
          </a:xfrm>
        </p:grpSpPr>
        <p:sp>
          <p:nvSpPr>
            <p:cNvPr id="2" name="圆角矩形 1"/>
            <p:cNvSpPr/>
            <p:nvPr/>
          </p:nvSpPr>
          <p:spPr>
            <a:xfrm>
              <a:off x="2554956" y="2124074"/>
              <a:ext cx="896541" cy="896541"/>
            </a:xfrm>
            <a:prstGeom prst="roundRect">
              <a:avLst>
                <a:gd name="adj" fmla="val 13188"/>
              </a:avLst>
            </a:prstGeom>
            <a:no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smtClean="0"/>
            </a:p>
          </p:txBody>
        </p:sp>
        <p:sp>
          <p:nvSpPr>
            <p:cNvPr id="8" name="矩形 7"/>
            <p:cNvSpPr/>
            <p:nvPr/>
          </p:nvSpPr>
          <p:spPr>
            <a:xfrm>
              <a:off x="3203848" y="2283718"/>
              <a:ext cx="720080" cy="57606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smtClean="0"/>
            </a:p>
          </p:txBody>
        </p:sp>
      </p:grpSp>
      <p:sp>
        <p:nvSpPr>
          <p:cNvPr id="3077" name="文本框 3"/>
          <p:cNvSpPr txBox="1">
            <a:spLocks noChangeArrowheads="1"/>
          </p:cNvSpPr>
          <p:nvPr>
            <p:custDataLst>
              <p:tags r:id="rId2"/>
            </p:custDataLst>
          </p:nvPr>
        </p:nvSpPr>
        <p:spPr bwMode="auto">
          <a:xfrm>
            <a:off x="3059832" y="2139702"/>
            <a:ext cx="4405311" cy="9517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gn="just" eaLnBrk="1" hangingPunct="1">
              <a:lnSpc>
                <a:spcPct val="100000"/>
              </a:lnSpc>
              <a:spcBef>
                <a:spcPct val="0"/>
              </a:spcBef>
              <a:buFontTx/>
              <a:buNone/>
            </a:pPr>
            <a:r>
              <a:rPr lang="en-US" altLang="zh-CN" sz="2400" b="1" spc="300" dirty="0" smtClean="0">
                <a:solidFill>
                  <a:schemeClr val="tx1">
                    <a:lumMod val="85000"/>
                    <a:lumOff val="15000"/>
                  </a:schemeClr>
                </a:solidFill>
                <a:latin typeface="Impact" panose="020B0806030902050204" pitchFamily="34" charset="0"/>
                <a:ea typeface="微软雅黑" panose="020B0503020204020204" pitchFamily="34" charset="-122"/>
              </a:rPr>
              <a:t>PART2</a:t>
            </a:r>
            <a:r>
              <a:rPr lang="zh-CN" altLang="en-US" sz="2400" b="1" spc="300" dirty="0" smtClean="0">
                <a:solidFill>
                  <a:schemeClr val="tx1">
                    <a:lumMod val="85000"/>
                    <a:lumOff val="15000"/>
                  </a:schemeClr>
                </a:solidFill>
                <a:ea typeface="微软雅黑" panose="020B0503020204020204" pitchFamily="34" charset="-122"/>
              </a:rPr>
              <a:t>：反写</a:t>
            </a:r>
            <a:endParaRPr lang="zh-CN" altLang="en-US" sz="2400" b="1" spc="300" dirty="0">
              <a:solidFill>
                <a:schemeClr val="tx1">
                  <a:lumMod val="85000"/>
                  <a:lumOff val="15000"/>
                </a:schemeClr>
              </a:solidFill>
              <a:ea typeface="微软雅黑" panose="020B0503020204020204" pitchFamily="34" charset="-122"/>
            </a:endParaRPr>
          </a:p>
        </p:txBody>
      </p:sp>
      <p:cxnSp>
        <p:nvCxnSpPr>
          <p:cNvPr id="7" name="直接连接符 6"/>
          <p:cNvCxnSpPr/>
          <p:nvPr>
            <p:custDataLst>
              <p:tags r:id="rId3"/>
            </p:custDataLst>
          </p:nvPr>
        </p:nvCxnSpPr>
        <p:spPr>
          <a:xfrm>
            <a:off x="3059832" y="2829238"/>
            <a:ext cx="2564606" cy="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xmlns="" val="31000591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solidFill>
                  <a:schemeClr val="tx1"/>
                </a:solidFill>
              </a:rPr>
              <a:t>反写规则特性</a:t>
            </a:r>
            <a:endParaRPr lang="zh-CN" altLang="en-US">
              <a:solidFill>
                <a:schemeClr val="tx1"/>
              </a:solidFill>
            </a:endParaRPr>
          </a:p>
        </p:txBody>
      </p:sp>
      <p:sp>
        <p:nvSpPr>
          <p:cNvPr id="9" name="任意多边形 8"/>
          <p:cNvSpPr/>
          <p:nvPr/>
        </p:nvSpPr>
        <p:spPr>
          <a:xfrm>
            <a:off x="179512" y="699542"/>
            <a:ext cx="2745304" cy="1280393"/>
          </a:xfrm>
          <a:custGeom>
            <a:avLst/>
            <a:gdLst>
              <a:gd name="connsiteX0" fmla="*/ 0 w 2745304"/>
              <a:gd name="connsiteY0" fmla="*/ 0 h 1647182"/>
              <a:gd name="connsiteX1" fmla="*/ 2745304 w 2745304"/>
              <a:gd name="connsiteY1" fmla="*/ 0 h 1647182"/>
              <a:gd name="connsiteX2" fmla="*/ 2745304 w 2745304"/>
              <a:gd name="connsiteY2" fmla="*/ 1647182 h 1647182"/>
              <a:gd name="connsiteX3" fmla="*/ 0 w 2745304"/>
              <a:gd name="connsiteY3" fmla="*/ 1647182 h 1647182"/>
              <a:gd name="connsiteX4" fmla="*/ 0 w 2745304"/>
              <a:gd name="connsiteY4" fmla="*/ 0 h 16471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5304" h="1647182">
                <a:moveTo>
                  <a:pt x="0" y="0"/>
                </a:moveTo>
                <a:lnTo>
                  <a:pt x="2745304" y="0"/>
                </a:lnTo>
                <a:lnTo>
                  <a:pt x="2745304" y="1647182"/>
                </a:lnTo>
                <a:lnTo>
                  <a:pt x="0" y="1647182"/>
                </a:lnTo>
                <a:lnTo>
                  <a:pt x="0" y="0"/>
                </a:lnTo>
                <a:close/>
              </a:path>
            </a:pathLst>
          </a:custGeom>
          <a:gradFill>
            <a:gsLst>
              <a:gs pos="0">
                <a:srgbClr val="FFEFD1"/>
              </a:gs>
              <a:gs pos="64999">
                <a:srgbClr val="F0EBD5"/>
              </a:gs>
              <a:gs pos="100000">
                <a:srgbClr val="D1C39F"/>
              </a:gs>
            </a:gsLst>
            <a:lin ang="5400000" scaled="0"/>
          </a:gradFill>
          <a:effectLst>
            <a:glow rad="63500">
              <a:schemeClr val="accent4">
                <a:satMod val="175000"/>
                <a:alpha val="40000"/>
              </a:schemeClr>
            </a:glow>
            <a:reflection blurRad="6350" stA="50000" endA="300" endPos="55000" dir="5400000" sy="-100000" algn="bl" rotWithShape="0"/>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76200" tIns="76200" rIns="76200" bIns="76200" spcCol="1270" anchor="ctr"/>
          <a:lstStyle/>
          <a:p>
            <a:pPr algn="ctr" defTabSz="889000">
              <a:lnSpc>
                <a:spcPct val="90000"/>
              </a:lnSpc>
              <a:spcAft>
                <a:spcPct val="35000"/>
              </a:spcAft>
              <a:defRPr/>
            </a:pPr>
            <a:r>
              <a:rPr lang="zh-CN" altLang="en-US" dirty="0">
                <a:solidFill>
                  <a:schemeClr val="tx1"/>
                </a:solidFill>
                <a:latin typeface="微软雅黑" pitchFamily="34" charset="-122"/>
                <a:ea typeface="微软雅黑" pitchFamily="34" charset="-122"/>
              </a:rPr>
              <a:t>支持多套反写规则</a:t>
            </a:r>
          </a:p>
        </p:txBody>
      </p:sp>
      <p:sp>
        <p:nvSpPr>
          <p:cNvPr id="10" name="任意多边形 9"/>
          <p:cNvSpPr/>
          <p:nvPr/>
        </p:nvSpPr>
        <p:spPr>
          <a:xfrm>
            <a:off x="3199347" y="699542"/>
            <a:ext cx="2745304" cy="1280393"/>
          </a:xfrm>
          <a:custGeom>
            <a:avLst/>
            <a:gdLst>
              <a:gd name="connsiteX0" fmla="*/ 0 w 2745304"/>
              <a:gd name="connsiteY0" fmla="*/ 0 h 1647182"/>
              <a:gd name="connsiteX1" fmla="*/ 2745304 w 2745304"/>
              <a:gd name="connsiteY1" fmla="*/ 0 h 1647182"/>
              <a:gd name="connsiteX2" fmla="*/ 2745304 w 2745304"/>
              <a:gd name="connsiteY2" fmla="*/ 1647182 h 1647182"/>
              <a:gd name="connsiteX3" fmla="*/ 0 w 2745304"/>
              <a:gd name="connsiteY3" fmla="*/ 1647182 h 1647182"/>
              <a:gd name="connsiteX4" fmla="*/ 0 w 2745304"/>
              <a:gd name="connsiteY4" fmla="*/ 0 h 16471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5304" h="1647182">
                <a:moveTo>
                  <a:pt x="0" y="0"/>
                </a:moveTo>
                <a:lnTo>
                  <a:pt x="2745304" y="0"/>
                </a:lnTo>
                <a:lnTo>
                  <a:pt x="2745304" y="1647182"/>
                </a:lnTo>
                <a:lnTo>
                  <a:pt x="0" y="1647182"/>
                </a:lnTo>
                <a:lnTo>
                  <a:pt x="0" y="0"/>
                </a:lnTo>
                <a:close/>
              </a:path>
            </a:pathLst>
          </a:custGeom>
          <a:gradFill>
            <a:gsLst>
              <a:gs pos="0">
                <a:srgbClr val="FFEFD1"/>
              </a:gs>
              <a:gs pos="64999">
                <a:srgbClr val="F0EBD5"/>
              </a:gs>
              <a:gs pos="100000">
                <a:srgbClr val="D1C39F"/>
              </a:gs>
            </a:gsLst>
            <a:lin ang="5400000" scaled="0"/>
          </a:gradFill>
          <a:effectLst>
            <a:glow rad="63500">
              <a:schemeClr val="accent4">
                <a:satMod val="175000"/>
                <a:alpha val="40000"/>
              </a:schemeClr>
            </a:glow>
            <a:reflection blurRad="6350" stA="50000" endA="300" endPos="55000" dir="5400000" sy="-100000" algn="bl" rotWithShape="0"/>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76200" tIns="76200" rIns="76200" bIns="76200" spcCol="1270" anchor="ctr"/>
          <a:lstStyle/>
          <a:p>
            <a:pPr algn="ctr" defTabSz="889000">
              <a:lnSpc>
                <a:spcPct val="90000"/>
              </a:lnSpc>
              <a:spcAft>
                <a:spcPct val="35000"/>
              </a:spcAft>
              <a:defRPr/>
            </a:pPr>
            <a:r>
              <a:rPr lang="zh-CN" altLang="en-US" dirty="0">
                <a:solidFill>
                  <a:schemeClr val="tx1"/>
                </a:solidFill>
                <a:latin typeface="微软雅黑" pitchFamily="34" charset="-122"/>
                <a:ea typeface="微软雅黑" pitchFamily="34" charset="-122"/>
              </a:rPr>
              <a:t>跨级反写上游单据</a:t>
            </a:r>
          </a:p>
        </p:txBody>
      </p:sp>
      <p:sp>
        <p:nvSpPr>
          <p:cNvPr id="11" name="任意多边形 10"/>
          <p:cNvSpPr/>
          <p:nvPr/>
        </p:nvSpPr>
        <p:spPr>
          <a:xfrm>
            <a:off x="6219182" y="699542"/>
            <a:ext cx="2745304" cy="1280393"/>
          </a:xfrm>
          <a:custGeom>
            <a:avLst/>
            <a:gdLst>
              <a:gd name="connsiteX0" fmla="*/ 0 w 2745304"/>
              <a:gd name="connsiteY0" fmla="*/ 0 h 1647182"/>
              <a:gd name="connsiteX1" fmla="*/ 2745304 w 2745304"/>
              <a:gd name="connsiteY1" fmla="*/ 0 h 1647182"/>
              <a:gd name="connsiteX2" fmla="*/ 2745304 w 2745304"/>
              <a:gd name="connsiteY2" fmla="*/ 1647182 h 1647182"/>
              <a:gd name="connsiteX3" fmla="*/ 0 w 2745304"/>
              <a:gd name="connsiteY3" fmla="*/ 1647182 h 1647182"/>
              <a:gd name="connsiteX4" fmla="*/ 0 w 2745304"/>
              <a:gd name="connsiteY4" fmla="*/ 0 h 16471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5304" h="1647182">
                <a:moveTo>
                  <a:pt x="0" y="0"/>
                </a:moveTo>
                <a:lnTo>
                  <a:pt x="2745304" y="0"/>
                </a:lnTo>
                <a:lnTo>
                  <a:pt x="2745304" y="1647182"/>
                </a:lnTo>
                <a:lnTo>
                  <a:pt x="0" y="1647182"/>
                </a:lnTo>
                <a:lnTo>
                  <a:pt x="0" y="0"/>
                </a:lnTo>
                <a:close/>
              </a:path>
            </a:pathLst>
          </a:custGeom>
          <a:gradFill>
            <a:gsLst>
              <a:gs pos="0">
                <a:srgbClr val="FFEFD1"/>
              </a:gs>
              <a:gs pos="64999">
                <a:srgbClr val="F0EBD5"/>
              </a:gs>
              <a:gs pos="100000">
                <a:srgbClr val="D1C39F"/>
              </a:gs>
            </a:gsLst>
            <a:lin ang="5400000" scaled="0"/>
          </a:gradFill>
          <a:effectLst>
            <a:glow rad="63500">
              <a:schemeClr val="accent4">
                <a:satMod val="175000"/>
                <a:alpha val="40000"/>
              </a:schemeClr>
            </a:glow>
            <a:reflection blurRad="6350" stA="50000" endA="300" endPos="55000" dir="5400000" sy="-100000" algn="bl" rotWithShape="0"/>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76200" tIns="76200" rIns="76200" bIns="76200" spcCol="1270" anchor="ctr"/>
          <a:lstStyle/>
          <a:p>
            <a:pPr algn="ctr" defTabSz="889000">
              <a:lnSpc>
                <a:spcPct val="90000"/>
              </a:lnSpc>
              <a:spcAft>
                <a:spcPct val="35000"/>
              </a:spcAft>
              <a:defRPr/>
            </a:pPr>
            <a:r>
              <a:rPr lang="zh-CN" altLang="en-US" dirty="0">
                <a:solidFill>
                  <a:schemeClr val="tx1"/>
                </a:solidFill>
                <a:latin typeface="微软雅黑" pitchFamily="34" charset="-122"/>
                <a:ea typeface="微软雅黑" pitchFamily="34" charset="-122"/>
              </a:rPr>
              <a:t>反写执行时机可配置</a:t>
            </a:r>
          </a:p>
        </p:txBody>
      </p:sp>
      <p:sp>
        <p:nvSpPr>
          <p:cNvPr id="12" name="任意多边形 11"/>
          <p:cNvSpPr/>
          <p:nvPr/>
        </p:nvSpPr>
        <p:spPr>
          <a:xfrm>
            <a:off x="179512" y="2211710"/>
            <a:ext cx="2745304" cy="1280393"/>
          </a:xfrm>
          <a:custGeom>
            <a:avLst/>
            <a:gdLst>
              <a:gd name="connsiteX0" fmla="*/ 0 w 2745304"/>
              <a:gd name="connsiteY0" fmla="*/ 0 h 1647182"/>
              <a:gd name="connsiteX1" fmla="*/ 2745304 w 2745304"/>
              <a:gd name="connsiteY1" fmla="*/ 0 h 1647182"/>
              <a:gd name="connsiteX2" fmla="*/ 2745304 w 2745304"/>
              <a:gd name="connsiteY2" fmla="*/ 1647182 h 1647182"/>
              <a:gd name="connsiteX3" fmla="*/ 0 w 2745304"/>
              <a:gd name="connsiteY3" fmla="*/ 1647182 h 1647182"/>
              <a:gd name="connsiteX4" fmla="*/ 0 w 2745304"/>
              <a:gd name="connsiteY4" fmla="*/ 0 h 16471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5304" h="1647182">
                <a:moveTo>
                  <a:pt x="0" y="0"/>
                </a:moveTo>
                <a:lnTo>
                  <a:pt x="2745304" y="0"/>
                </a:lnTo>
                <a:lnTo>
                  <a:pt x="2745304" y="1647182"/>
                </a:lnTo>
                <a:lnTo>
                  <a:pt x="0" y="1647182"/>
                </a:lnTo>
                <a:lnTo>
                  <a:pt x="0" y="0"/>
                </a:lnTo>
                <a:close/>
              </a:path>
            </a:pathLst>
          </a:custGeom>
          <a:gradFill>
            <a:gsLst>
              <a:gs pos="0">
                <a:srgbClr val="FFEFD1"/>
              </a:gs>
              <a:gs pos="64999">
                <a:srgbClr val="F0EBD5"/>
              </a:gs>
              <a:gs pos="100000">
                <a:srgbClr val="D1C39F"/>
              </a:gs>
            </a:gsLst>
            <a:lin ang="5400000" scaled="0"/>
          </a:gradFill>
          <a:effectLst>
            <a:glow rad="63500">
              <a:schemeClr val="accent4">
                <a:satMod val="175000"/>
                <a:alpha val="40000"/>
              </a:schemeClr>
            </a:glow>
            <a:reflection blurRad="6350" stA="50000" endA="300" endPos="55000" dir="5400000" sy="-100000" algn="bl" rotWithShape="0"/>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76200" tIns="76200" rIns="76200" bIns="76200" spcCol="1270" anchor="ctr"/>
          <a:lstStyle/>
          <a:p>
            <a:pPr algn="ctr" defTabSz="889000">
              <a:lnSpc>
                <a:spcPct val="90000"/>
              </a:lnSpc>
              <a:spcAft>
                <a:spcPct val="35000"/>
              </a:spcAft>
              <a:defRPr/>
            </a:pPr>
            <a:r>
              <a:rPr lang="zh-CN" altLang="en-US" dirty="0">
                <a:solidFill>
                  <a:schemeClr val="tx1"/>
                </a:solidFill>
                <a:latin typeface="微软雅黑" pitchFamily="34" charset="-122"/>
                <a:ea typeface="微软雅黑" pitchFamily="34" charset="-122"/>
              </a:rPr>
              <a:t>累加、扣减的反写计算</a:t>
            </a:r>
          </a:p>
        </p:txBody>
      </p:sp>
      <p:sp>
        <p:nvSpPr>
          <p:cNvPr id="13" name="任意多边形 12"/>
          <p:cNvSpPr/>
          <p:nvPr/>
        </p:nvSpPr>
        <p:spPr>
          <a:xfrm>
            <a:off x="3199347" y="2211710"/>
            <a:ext cx="2745304" cy="1280393"/>
          </a:xfrm>
          <a:custGeom>
            <a:avLst/>
            <a:gdLst>
              <a:gd name="connsiteX0" fmla="*/ 0 w 2745304"/>
              <a:gd name="connsiteY0" fmla="*/ 0 h 1647182"/>
              <a:gd name="connsiteX1" fmla="*/ 2745304 w 2745304"/>
              <a:gd name="connsiteY1" fmla="*/ 0 h 1647182"/>
              <a:gd name="connsiteX2" fmla="*/ 2745304 w 2745304"/>
              <a:gd name="connsiteY2" fmla="*/ 1647182 h 1647182"/>
              <a:gd name="connsiteX3" fmla="*/ 0 w 2745304"/>
              <a:gd name="connsiteY3" fmla="*/ 1647182 h 1647182"/>
              <a:gd name="connsiteX4" fmla="*/ 0 w 2745304"/>
              <a:gd name="connsiteY4" fmla="*/ 0 h 16471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5304" h="1647182">
                <a:moveTo>
                  <a:pt x="0" y="0"/>
                </a:moveTo>
                <a:lnTo>
                  <a:pt x="2745304" y="0"/>
                </a:lnTo>
                <a:lnTo>
                  <a:pt x="2745304" y="1647182"/>
                </a:lnTo>
                <a:lnTo>
                  <a:pt x="0" y="1647182"/>
                </a:lnTo>
                <a:lnTo>
                  <a:pt x="0" y="0"/>
                </a:lnTo>
                <a:close/>
              </a:path>
            </a:pathLst>
          </a:custGeom>
          <a:gradFill>
            <a:gsLst>
              <a:gs pos="0">
                <a:srgbClr val="FFEFD1"/>
              </a:gs>
              <a:gs pos="64999">
                <a:srgbClr val="F0EBD5"/>
              </a:gs>
              <a:gs pos="100000">
                <a:srgbClr val="D1C39F"/>
              </a:gs>
            </a:gsLst>
            <a:lin ang="5400000" scaled="0"/>
          </a:gradFill>
          <a:effectLst>
            <a:glow rad="63500">
              <a:schemeClr val="accent4">
                <a:satMod val="175000"/>
                <a:alpha val="40000"/>
              </a:schemeClr>
            </a:glow>
            <a:reflection blurRad="6350" stA="50000" endA="300" endPos="55000" dir="5400000" sy="-100000" algn="bl" rotWithShape="0"/>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76200" tIns="76200" rIns="76200" bIns="76200" spcCol="1270" anchor="ctr"/>
          <a:lstStyle/>
          <a:p>
            <a:pPr algn="ctr" defTabSz="889000">
              <a:lnSpc>
                <a:spcPct val="90000"/>
              </a:lnSpc>
              <a:spcAft>
                <a:spcPct val="35000"/>
              </a:spcAft>
              <a:defRPr/>
            </a:pPr>
            <a:r>
              <a:rPr lang="zh-CN" altLang="en-US" dirty="0">
                <a:solidFill>
                  <a:schemeClr val="tx1"/>
                </a:solidFill>
                <a:latin typeface="微软雅黑" pitchFamily="34" charset="-122"/>
                <a:ea typeface="微软雅黑" pitchFamily="34" charset="-122"/>
              </a:rPr>
              <a:t>非数值型字段的反写</a:t>
            </a:r>
          </a:p>
        </p:txBody>
      </p:sp>
      <p:sp>
        <p:nvSpPr>
          <p:cNvPr id="14" name="任意多边形 13"/>
          <p:cNvSpPr/>
          <p:nvPr/>
        </p:nvSpPr>
        <p:spPr>
          <a:xfrm>
            <a:off x="6219182" y="2211710"/>
            <a:ext cx="2745304" cy="1280393"/>
          </a:xfrm>
          <a:custGeom>
            <a:avLst/>
            <a:gdLst>
              <a:gd name="connsiteX0" fmla="*/ 0 w 2745304"/>
              <a:gd name="connsiteY0" fmla="*/ 0 h 1647182"/>
              <a:gd name="connsiteX1" fmla="*/ 2745304 w 2745304"/>
              <a:gd name="connsiteY1" fmla="*/ 0 h 1647182"/>
              <a:gd name="connsiteX2" fmla="*/ 2745304 w 2745304"/>
              <a:gd name="connsiteY2" fmla="*/ 1647182 h 1647182"/>
              <a:gd name="connsiteX3" fmla="*/ 0 w 2745304"/>
              <a:gd name="connsiteY3" fmla="*/ 1647182 h 1647182"/>
              <a:gd name="connsiteX4" fmla="*/ 0 w 2745304"/>
              <a:gd name="connsiteY4" fmla="*/ 0 h 16471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5304" h="1647182">
                <a:moveTo>
                  <a:pt x="0" y="0"/>
                </a:moveTo>
                <a:lnTo>
                  <a:pt x="2745304" y="0"/>
                </a:lnTo>
                <a:lnTo>
                  <a:pt x="2745304" y="1647182"/>
                </a:lnTo>
                <a:lnTo>
                  <a:pt x="0" y="1647182"/>
                </a:lnTo>
                <a:lnTo>
                  <a:pt x="0" y="0"/>
                </a:lnTo>
                <a:close/>
              </a:path>
            </a:pathLst>
          </a:custGeom>
          <a:gradFill>
            <a:gsLst>
              <a:gs pos="0">
                <a:srgbClr val="FFEFD1"/>
              </a:gs>
              <a:gs pos="64999">
                <a:srgbClr val="F0EBD5"/>
              </a:gs>
              <a:gs pos="100000">
                <a:srgbClr val="D1C39F"/>
              </a:gs>
            </a:gsLst>
            <a:lin ang="5400000" scaled="0"/>
          </a:gradFill>
          <a:effectLst>
            <a:glow rad="63500">
              <a:schemeClr val="accent4">
                <a:satMod val="175000"/>
                <a:alpha val="40000"/>
              </a:schemeClr>
            </a:glow>
            <a:reflection blurRad="6350" stA="50000" endA="300" endPos="55000" dir="5400000" sy="-100000" algn="bl" rotWithShape="0"/>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76200" tIns="76200" rIns="76200" bIns="76200" spcCol="1270" anchor="ctr"/>
          <a:lstStyle/>
          <a:p>
            <a:pPr algn="ctr" defTabSz="889000">
              <a:lnSpc>
                <a:spcPct val="90000"/>
              </a:lnSpc>
              <a:spcAft>
                <a:spcPct val="35000"/>
              </a:spcAft>
              <a:defRPr/>
            </a:pPr>
            <a:r>
              <a:rPr lang="zh-CN" altLang="en-US" dirty="0">
                <a:solidFill>
                  <a:schemeClr val="tx1"/>
                </a:solidFill>
                <a:latin typeface="微软雅黑" pitchFamily="34" charset="-122"/>
                <a:ea typeface="微软雅黑" pitchFamily="34" charset="-122"/>
              </a:rPr>
              <a:t>数据支持全程跟踪</a:t>
            </a:r>
          </a:p>
        </p:txBody>
      </p:sp>
      <p:sp>
        <p:nvSpPr>
          <p:cNvPr id="15" name="任意多边形 14"/>
          <p:cNvSpPr/>
          <p:nvPr/>
        </p:nvSpPr>
        <p:spPr>
          <a:xfrm>
            <a:off x="179514" y="3651870"/>
            <a:ext cx="2745304" cy="1280393"/>
          </a:xfrm>
          <a:custGeom>
            <a:avLst/>
            <a:gdLst>
              <a:gd name="connsiteX0" fmla="*/ 0 w 2745304"/>
              <a:gd name="connsiteY0" fmla="*/ 0 h 1647182"/>
              <a:gd name="connsiteX1" fmla="*/ 2745304 w 2745304"/>
              <a:gd name="connsiteY1" fmla="*/ 0 h 1647182"/>
              <a:gd name="connsiteX2" fmla="*/ 2745304 w 2745304"/>
              <a:gd name="connsiteY2" fmla="*/ 1647182 h 1647182"/>
              <a:gd name="connsiteX3" fmla="*/ 0 w 2745304"/>
              <a:gd name="connsiteY3" fmla="*/ 1647182 h 1647182"/>
              <a:gd name="connsiteX4" fmla="*/ 0 w 2745304"/>
              <a:gd name="connsiteY4" fmla="*/ 0 h 16471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5304" h="1647182">
                <a:moveTo>
                  <a:pt x="0" y="0"/>
                </a:moveTo>
                <a:lnTo>
                  <a:pt x="2745304" y="0"/>
                </a:lnTo>
                <a:lnTo>
                  <a:pt x="2745304" y="1647182"/>
                </a:lnTo>
                <a:lnTo>
                  <a:pt x="0" y="1647182"/>
                </a:lnTo>
                <a:lnTo>
                  <a:pt x="0" y="0"/>
                </a:lnTo>
                <a:close/>
              </a:path>
            </a:pathLst>
          </a:custGeom>
          <a:gradFill>
            <a:gsLst>
              <a:gs pos="0">
                <a:srgbClr val="FFEFD1"/>
              </a:gs>
              <a:gs pos="64999">
                <a:srgbClr val="F0EBD5"/>
              </a:gs>
              <a:gs pos="100000">
                <a:srgbClr val="D1C39F"/>
              </a:gs>
            </a:gsLst>
            <a:lin ang="5400000" scaled="0"/>
          </a:gradFill>
          <a:effectLst>
            <a:glow rad="63500">
              <a:schemeClr val="accent4">
                <a:satMod val="175000"/>
                <a:alpha val="40000"/>
              </a:schemeClr>
            </a:glow>
            <a:reflection blurRad="6350" stA="50000" endA="300" endPos="55000" dir="5400000" sy="-100000" algn="bl" rotWithShape="0"/>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76200" tIns="76200" rIns="76200" bIns="76200" spcCol="1270" anchor="ctr"/>
          <a:lstStyle/>
          <a:p>
            <a:pPr algn="ctr" defTabSz="889000">
              <a:lnSpc>
                <a:spcPct val="90000"/>
              </a:lnSpc>
              <a:spcAft>
                <a:spcPct val="35000"/>
              </a:spcAft>
              <a:defRPr/>
            </a:pPr>
            <a:r>
              <a:rPr lang="zh-CN" altLang="en-US" dirty="0">
                <a:solidFill>
                  <a:schemeClr val="tx1"/>
                </a:solidFill>
                <a:latin typeface="微软雅黑" pitchFamily="34" charset="-122"/>
                <a:ea typeface="微软雅黑" pitchFamily="34" charset="-122"/>
              </a:rPr>
              <a:t>按比例自动关闭控制</a:t>
            </a:r>
          </a:p>
        </p:txBody>
      </p:sp>
      <p:sp>
        <p:nvSpPr>
          <p:cNvPr id="16" name="任意多边形 15"/>
          <p:cNvSpPr/>
          <p:nvPr/>
        </p:nvSpPr>
        <p:spPr>
          <a:xfrm>
            <a:off x="3199349" y="3651870"/>
            <a:ext cx="2745304" cy="1280393"/>
          </a:xfrm>
          <a:custGeom>
            <a:avLst/>
            <a:gdLst>
              <a:gd name="connsiteX0" fmla="*/ 0 w 2745304"/>
              <a:gd name="connsiteY0" fmla="*/ 0 h 1647182"/>
              <a:gd name="connsiteX1" fmla="*/ 2745304 w 2745304"/>
              <a:gd name="connsiteY1" fmla="*/ 0 h 1647182"/>
              <a:gd name="connsiteX2" fmla="*/ 2745304 w 2745304"/>
              <a:gd name="connsiteY2" fmla="*/ 1647182 h 1647182"/>
              <a:gd name="connsiteX3" fmla="*/ 0 w 2745304"/>
              <a:gd name="connsiteY3" fmla="*/ 1647182 h 1647182"/>
              <a:gd name="connsiteX4" fmla="*/ 0 w 2745304"/>
              <a:gd name="connsiteY4" fmla="*/ 0 h 16471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5304" h="1647182">
                <a:moveTo>
                  <a:pt x="0" y="0"/>
                </a:moveTo>
                <a:lnTo>
                  <a:pt x="2745304" y="0"/>
                </a:lnTo>
                <a:lnTo>
                  <a:pt x="2745304" y="1647182"/>
                </a:lnTo>
                <a:lnTo>
                  <a:pt x="0" y="1647182"/>
                </a:lnTo>
                <a:lnTo>
                  <a:pt x="0" y="0"/>
                </a:lnTo>
                <a:close/>
              </a:path>
            </a:pathLst>
          </a:custGeom>
          <a:gradFill>
            <a:gsLst>
              <a:gs pos="0">
                <a:srgbClr val="FFEFD1"/>
              </a:gs>
              <a:gs pos="64999">
                <a:srgbClr val="F0EBD5"/>
              </a:gs>
              <a:gs pos="100000">
                <a:srgbClr val="D1C39F"/>
              </a:gs>
            </a:gsLst>
            <a:lin ang="5400000" scaled="0"/>
          </a:gradFill>
          <a:effectLst>
            <a:glow rad="63500">
              <a:schemeClr val="accent4">
                <a:satMod val="175000"/>
                <a:alpha val="40000"/>
              </a:schemeClr>
            </a:glow>
            <a:reflection blurRad="6350" stA="50000" endA="300" endPos="55000" dir="5400000" sy="-100000" algn="bl" rotWithShape="0"/>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76200" tIns="76200" rIns="76200" bIns="76200" spcCol="1270" anchor="ctr"/>
          <a:lstStyle/>
          <a:p>
            <a:pPr algn="ctr" defTabSz="889000">
              <a:lnSpc>
                <a:spcPct val="90000"/>
              </a:lnSpc>
              <a:spcAft>
                <a:spcPct val="35000"/>
              </a:spcAft>
              <a:defRPr/>
            </a:pPr>
            <a:r>
              <a:rPr lang="zh-CN" altLang="en-US" dirty="0">
                <a:solidFill>
                  <a:schemeClr val="tx1"/>
                </a:solidFill>
                <a:latin typeface="微软雅黑" pitchFamily="34" charset="-122"/>
                <a:ea typeface="微软雅黑" pitchFamily="34" charset="-122"/>
              </a:rPr>
              <a:t>按比例超额控制</a:t>
            </a:r>
          </a:p>
        </p:txBody>
      </p:sp>
      <p:sp>
        <p:nvSpPr>
          <p:cNvPr id="17" name="任意多边形 16"/>
          <p:cNvSpPr/>
          <p:nvPr/>
        </p:nvSpPr>
        <p:spPr>
          <a:xfrm>
            <a:off x="6219184" y="3651870"/>
            <a:ext cx="2745304" cy="1280393"/>
          </a:xfrm>
          <a:custGeom>
            <a:avLst/>
            <a:gdLst>
              <a:gd name="connsiteX0" fmla="*/ 0 w 2745304"/>
              <a:gd name="connsiteY0" fmla="*/ 0 h 1647182"/>
              <a:gd name="connsiteX1" fmla="*/ 2745304 w 2745304"/>
              <a:gd name="connsiteY1" fmla="*/ 0 h 1647182"/>
              <a:gd name="connsiteX2" fmla="*/ 2745304 w 2745304"/>
              <a:gd name="connsiteY2" fmla="*/ 1647182 h 1647182"/>
              <a:gd name="connsiteX3" fmla="*/ 0 w 2745304"/>
              <a:gd name="connsiteY3" fmla="*/ 1647182 h 1647182"/>
              <a:gd name="connsiteX4" fmla="*/ 0 w 2745304"/>
              <a:gd name="connsiteY4" fmla="*/ 0 h 16471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5304" h="1647182">
                <a:moveTo>
                  <a:pt x="0" y="0"/>
                </a:moveTo>
                <a:lnTo>
                  <a:pt x="2745304" y="0"/>
                </a:lnTo>
                <a:lnTo>
                  <a:pt x="2745304" y="1647182"/>
                </a:lnTo>
                <a:lnTo>
                  <a:pt x="0" y="1647182"/>
                </a:lnTo>
                <a:lnTo>
                  <a:pt x="0" y="0"/>
                </a:lnTo>
                <a:close/>
              </a:path>
            </a:pathLst>
          </a:custGeom>
          <a:gradFill>
            <a:gsLst>
              <a:gs pos="0">
                <a:srgbClr val="FFEFD1"/>
              </a:gs>
              <a:gs pos="64999">
                <a:srgbClr val="F0EBD5"/>
              </a:gs>
              <a:gs pos="100000">
                <a:srgbClr val="D1C39F"/>
              </a:gs>
            </a:gsLst>
            <a:lin ang="5400000" scaled="0"/>
          </a:gradFill>
          <a:effectLst>
            <a:glow rad="63500">
              <a:schemeClr val="accent4">
                <a:satMod val="175000"/>
                <a:alpha val="40000"/>
              </a:schemeClr>
            </a:glow>
            <a:reflection blurRad="6350" stA="50000" endA="300" endPos="55000" dir="5400000" sy="-100000" algn="bl" rotWithShape="0"/>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76200" tIns="76200" rIns="76200" bIns="76200" spcCol="1270" anchor="ctr"/>
          <a:lstStyle/>
          <a:p>
            <a:pPr algn="ctr" defTabSz="889000">
              <a:lnSpc>
                <a:spcPct val="90000"/>
              </a:lnSpc>
              <a:spcAft>
                <a:spcPct val="35000"/>
              </a:spcAft>
              <a:defRPr/>
            </a:pPr>
            <a:r>
              <a:rPr lang="zh-CN" altLang="en-US" dirty="0">
                <a:solidFill>
                  <a:schemeClr val="tx1"/>
                </a:solidFill>
                <a:latin typeface="微软雅黑" pitchFamily="34" charset="-122"/>
                <a:ea typeface="微软雅黑" pitchFamily="34" charset="-122"/>
              </a:rPr>
              <a:t>按次数超额控制</a:t>
            </a:r>
          </a:p>
        </p:txBody>
      </p:sp>
    </p:spTree>
    <p:extLst>
      <p:ext uri="{BB962C8B-B14F-4D97-AF65-F5344CB8AC3E}">
        <p14:creationId xmlns:p14="http://schemas.microsoft.com/office/powerpoint/2010/main" xmlns="" val="368067096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solidFill>
                  <a:schemeClr val="tx1"/>
                </a:solidFill>
              </a:rPr>
              <a:t>轻松跨级反写</a:t>
            </a:r>
            <a:endParaRPr lang="zh-CN" altLang="en-US">
              <a:solidFill>
                <a:schemeClr val="tx1"/>
              </a:solidFill>
            </a:endParaRPr>
          </a:p>
        </p:txBody>
      </p:sp>
      <p:sp>
        <p:nvSpPr>
          <p:cNvPr id="6" name="Freeform 19"/>
          <p:cNvSpPr>
            <a:spLocks/>
          </p:cNvSpPr>
          <p:nvPr/>
        </p:nvSpPr>
        <p:spPr bwMode="auto">
          <a:xfrm>
            <a:off x="1806659" y="744074"/>
            <a:ext cx="60132" cy="34945"/>
          </a:xfrm>
          <a:custGeom>
            <a:avLst/>
            <a:gdLst/>
            <a:ahLst/>
            <a:cxnLst>
              <a:cxn ang="0">
                <a:pos x="0" y="32"/>
              </a:cxn>
              <a:cxn ang="0">
                <a:pos x="40" y="0"/>
              </a:cxn>
              <a:cxn ang="0">
                <a:pos x="0" y="32"/>
              </a:cxn>
              <a:cxn ang="0">
                <a:pos x="0" y="32"/>
              </a:cxn>
            </a:cxnLst>
            <a:rect l="0" t="0" r="r" b="b"/>
            <a:pathLst>
              <a:path w="40" h="32">
                <a:moveTo>
                  <a:pt x="0" y="32"/>
                </a:moveTo>
                <a:lnTo>
                  <a:pt x="40" y="0"/>
                </a:lnTo>
                <a:lnTo>
                  <a:pt x="0" y="32"/>
                </a:lnTo>
                <a:lnTo>
                  <a:pt x="0" y="32"/>
                </a:lnTo>
                <a:close/>
              </a:path>
            </a:pathLst>
          </a:custGeom>
          <a:solidFill>
            <a:srgbClr val="005BAC"/>
          </a:solidFill>
          <a:ln w="9525">
            <a:noFill/>
            <a:round/>
            <a:headEnd/>
            <a:tailEnd/>
          </a:ln>
          <a:effectLst>
            <a:outerShdw blurRad="50800" dist="50800" dir="5400000" algn="ctr" rotWithShape="0">
              <a:schemeClr val="bg1"/>
            </a:outerShdw>
          </a:effectLst>
          <a:scene3d>
            <a:camera prst="perspectiveFront"/>
            <a:lightRig rig="threePt" dir="t"/>
          </a:scene3d>
        </p:spPr>
        <p:txBody>
          <a:bodyPr/>
          <a:lstStyle/>
          <a:p>
            <a:pPr eaLnBrk="0" hangingPunct="0">
              <a:defRPr/>
            </a:pPr>
            <a:endParaRPr kumimoji="1" lang="zh-CN" altLang="en-US" b="1">
              <a:solidFill>
                <a:srgbClr val="FFFFFF"/>
              </a:solidFill>
              <a:latin typeface="宋体"/>
              <a:ea typeface="宋体"/>
            </a:endParaRPr>
          </a:p>
        </p:txBody>
      </p:sp>
      <p:sp>
        <p:nvSpPr>
          <p:cNvPr id="7" name="矩形 6"/>
          <p:cNvSpPr/>
          <p:nvPr/>
        </p:nvSpPr>
        <p:spPr>
          <a:xfrm>
            <a:off x="251520" y="729018"/>
            <a:ext cx="2232248" cy="351656"/>
          </a:xfrm>
          <a:prstGeom prst="rect">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400" b="1" dirty="0" smtClean="0">
                <a:solidFill>
                  <a:srgbClr val="FFFFFF"/>
                </a:solidFill>
                <a:latin typeface="微软雅黑" pitchFamily="34" charset="-122"/>
                <a:ea typeface="微软雅黑" pitchFamily="34" charset="-122"/>
              </a:rPr>
              <a:t>功能亮点与价值</a:t>
            </a:r>
            <a:endParaRPr kumimoji="1" lang="zh-CN" altLang="en-US" sz="1400" b="1" dirty="0">
              <a:solidFill>
                <a:srgbClr val="FFFFFF"/>
              </a:solidFill>
              <a:latin typeface="微软雅黑" pitchFamily="34" charset="-122"/>
              <a:ea typeface="微软雅黑" pitchFamily="34" charset="-122"/>
            </a:endParaRPr>
          </a:p>
        </p:txBody>
      </p:sp>
      <p:sp>
        <p:nvSpPr>
          <p:cNvPr id="9" name="矩形 8"/>
          <p:cNvSpPr/>
          <p:nvPr/>
        </p:nvSpPr>
        <p:spPr>
          <a:xfrm>
            <a:off x="179512" y="1275606"/>
            <a:ext cx="2304256" cy="2511457"/>
          </a:xfrm>
          <a:prstGeom prst="rect">
            <a:avLst/>
          </a:prstGeom>
        </p:spPr>
        <p:txBody>
          <a:bodyPr wrap="square">
            <a:spAutoFit/>
          </a:bodyPr>
          <a:lstStyle/>
          <a:p>
            <a:pPr defTabSz="2044700">
              <a:lnSpc>
                <a:spcPct val="90000"/>
              </a:lnSpc>
              <a:spcAft>
                <a:spcPct val="35000"/>
              </a:spcAft>
            </a:pPr>
            <a:r>
              <a:rPr kumimoji="1" lang="zh-CN" altLang="en-US" sz="1200" b="1" dirty="0" smtClean="0">
                <a:solidFill>
                  <a:srgbClr val="000000"/>
                </a:solidFill>
                <a:latin typeface="微软雅黑" panose="020B0503020204020204" pitchFamily="34" charset="-122"/>
                <a:ea typeface="微软雅黑" panose="020B0503020204020204" pitchFamily="34" charset="-122"/>
              </a:rPr>
              <a:t>功能亮点</a:t>
            </a:r>
            <a:endParaRPr kumimoji="1" lang="en-US" altLang="zh-CN" sz="1200" b="1" dirty="0" smtClean="0">
              <a:solidFill>
                <a:srgbClr val="000000"/>
              </a:solidFill>
              <a:latin typeface="微软雅黑" panose="020B0503020204020204" pitchFamily="34" charset="-122"/>
              <a:ea typeface="微软雅黑" panose="020B0503020204020204" pitchFamily="34" charset="-122"/>
            </a:endParaRPr>
          </a:p>
          <a:p>
            <a:pPr marL="285750" indent="-285750" defTabSz="2044700">
              <a:lnSpc>
                <a:spcPct val="90000"/>
              </a:lnSpc>
              <a:spcAft>
                <a:spcPct val="35000"/>
              </a:spcAft>
              <a:buFont typeface="Wingdings" panose="05000000000000000000" pitchFamily="2" charset="2"/>
              <a:buChar char="ü"/>
            </a:pPr>
            <a:r>
              <a:rPr kumimoji="1" lang="zh-CN" altLang="en-US" sz="1200">
                <a:solidFill>
                  <a:srgbClr val="000000"/>
                </a:solidFill>
                <a:latin typeface="微软雅黑" panose="020B0503020204020204" pitchFamily="34" charset="-122"/>
                <a:ea typeface="微软雅黑" panose="020B0503020204020204" pitchFamily="34" charset="-122"/>
              </a:rPr>
              <a:t>适用于自由流程、业务流程。</a:t>
            </a:r>
          </a:p>
          <a:p>
            <a:pPr marL="285750" indent="-285750" defTabSz="2044700">
              <a:lnSpc>
                <a:spcPct val="90000"/>
              </a:lnSpc>
              <a:spcAft>
                <a:spcPct val="35000"/>
              </a:spcAft>
              <a:buFont typeface="Wingdings" panose="05000000000000000000" pitchFamily="2" charset="2"/>
              <a:buChar char="ü"/>
            </a:pPr>
            <a:r>
              <a:rPr kumimoji="1" lang="zh-CN" altLang="en-US" sz="1200">
                <a:solidFill>
                  <a:srgbClr val="000000"/>
                </a:solidFill>
                <a:latin typeface="微软雅黑" panose="020B0503020204020204" pitchFamily="34" charset="-122"/>
                <a:ea typeface="微软雅黑" panose="020B0503020204020204" pitchFamily="34" charset="-122"/>
              </a:rPr>
              <a:t>反写目标单据随需指定。</a:t>
            </a:r>
          </a:p>
          <a:p>
            <a:pPr defTabSz="2044700">
              <a:lnSpc>
                <a:spcPct val="90000"/>
              </a:lnSpc>
              <a:spcAft>
                <a:spcPct val="35000"/>
              </a:spcAft>
            </a:pPr>
            <a:r>
              <a:rPr kumimoji="1" lang="zh-CN" altLang="en-US" sz="1200" b="1" smtClean="0">
                <a:solidFill>
                  <a:srgbClr val="000000"/>
                </a:solidFill>
                <a:latin typeface="微软雅黑" panose="020B0503020204020204" pitchFamily="34" charset="-122"/>
                <a:ea typeface="微软雅黑" panose="020B0503020204020204" pitchFamily="34" charset="-122"/>
              </a:rPr>
              <a:t>业务</a:t>
            </a:r>
            <a:r>
              <a:rPr kumimoji="1" lang="zh-CN" altLang="en-US" sz="1200" b="1" dirty="0" smtClean="0">
                <a:solidFill>
                  <a:srgbClr val="000000"/>
                </a:solidFill>
                <a:latin typeface="微软雅黑" panose="020B0503020204020204" pitchFamily="34" charset="-122"/>
                <a:ea typeface="微软雅黑" panose="020B0503020204020204" pitchFamily="34" charset="-122"/>
              </a:rPr>
              <a:t>价值</a:t>
            </a:r>
            <a:endParaRPr kumimoji="1" lang="en-US" altLang="zh-CN" sz="1200" b="1" dirty="0" smtClean="0">
              <a:solidFill>
                <a:srgbClr val="000000"/>
              </a:solidFill>
              <a:latin typeface="微软雅黑" panose="020B0503020204020204" pitchFamily="34" charset="-122"/>
              <a:ea typeface="微软雅黑" panose="020B0503020204020204" pitchFamily="34" charset="-122"/>
            </a:endParaRPr>
          </a:p>
          <a:p>
            <a:pPr marL="285750" indent="-285750" defTabSz="2044700">
              <a:lnSpc>
                <a:spcPct val="90000"/>
              </a:lnSpc>
              <a:spcAft>
                <a:spcPct val="35000"/>
              </a:spcAft>
              <a:buFont typeface="Wingdings" panose="05000000000000000000" pitchFamily="2" charset="2"/>
              <a:buChar char="ü"/>
            </a:pPr>
            <a:r>
              <a:rPr lang="zh-CN" altLang="en-US" sz="1200" spc="-150" smtClean="0">
                <a:latin typeface="微软雅黑" pitchFamily="34" charset="-122"/>
                <a:ea typeface="微软雅黑" pitchFamily="34" charset="-122"/>
              </a:rPr>
              <a:t>轻松跨级反写：采购</a:t>
            </a:r>
            <a:r>
              <a:rPr lang="zh-CN" altLang="en-US" sz="1200" spc="-150">
                <a:latin typeface="微软雅黑" pitchFamily="34" charset="-122"/>
                <a:ea typeface="微软雅黑" pitchFamily="34" charset="-122"/>
              </a:rPr>
              <a:t>订单</a:t>
            </a:r>
            <a:r>
              <a:rPr lang="en-US" altLang="zh-CN" sz="1200" spc="-150">
                <a:latin typeface="微软雅黑" pitchFamily="34" charset="-122"/>
                <a:ea typeface="微软雅黑" pitchFamily="34" charset="-122"/>
              </a:rPr>
              <a:t>→</a:t>
            </a:r>
            <a:r>
              <a:rPr lang="zh-CN" altLang="en-US" sz="1200" spc="-150">
                <a:latin typeface="微软雅黑" pitchFamily="34" charset="-122"/>
                <a:ea typeface="微软雅黑" pitchFamily="34" charset="-122"/>
              </a:rPr>
              <a:t>收料单</a:t>
            </a:r>
            <a:r>
              <a:rPr lang="en-US" altLang="zh-CN" sz="1200" spc="-150">
                <a:latin typeface="微软雅黑" pitchFamily="34" charset="-122"/>
                <a:ea typeface="微软雅黑" pitchFamily="34" charset="-122"/>
              </a:rPr>
              <a:t>→ </a:t>
            </a:r>
            <a:r>
              <a:rPr lang="zh-CN" altLang="en-US" sz="1200" spc="-150">
                <a:latin typeface="微软雅黑" pitchFamily="34" charset="-122"/>
                <a:ea typeface="微软雅黑" pitchFamily="34" charset="-122"/>
              </a:rPr>
              <a:t>入库单的流转过程中，当收料单下推生成入库单时，将入库数量跨级反写到采购订单上</a:t>
            </a:r>
            <a:r>
              <a:rPr kumimoji="1" lang="zh-CN" altLang="en-US" sz="1200" smtClean="0">
                <a:solidFill>
                  <a:srgbClr val="000000"/>
                </a:solidFill>
                <a:latin typeface="微软雅黑" panose="020B0503020204020204" pitchFamily="34" charset="-122"/>
                <a:ea typeface="微软雅黑" panose="020B0503020204020204" pitchFamily="34" charset="-122"/>
              </a:rPr>
              <a:t>。</a:t>
            </a:r>
            <a:endParaRPr kumimoji="1" lang="en-US" altLang="zh-CN" sz="1200" dirty="0">
              <a:solidFill>
                <a:srgbClr val="000000"/>
              </a:solidFill>
              <a:latin typeface="微软雅黑" panose="020B0503020204020204" pitchFamily="34" charset="-122"/>
              <a:ea typeface="微软雅黑" panose="020B0503020204020204" pitchFamily="34" charset="-122"/>
            </a:endParaRPr>
          </a:p>
          <a:p>
            <a:pPr marL="285750" indent="-285750" defTabSz="2044700">
              <a:lnSpc>
                <a:spcPct val="90000"/>
              </a:lnSpc>
              <a:spcAft>
                <a:spcPct val="35000"/>
              </a:spcAft>
              <a:buFont typeface="Wingdings" panose="05000000000000000000" pitchFamily="2" charset="2"/>
              <a:buChar char="ü"/>
            </a:pPr>
            <a:endParaRPr kumimoji="1" lang="zh-CN" altLang="en-US" sz="1200" dirty="0" smtClean="0">
              <a:solidFill>
                <a:srgbClr val="000000"/>
              </a:solidFill>
              <a:latin typeface="微软雅黑" panose="020B0503020204020204" pitchFamily="34" charset="-122"/>
              <a:ea typeface="微软雅黑" panose="020B0503020204020204" pitchFamily="34" charset="-122"/>
            </a:endParaRPr>
          </a:p>
          <a:p>
            <a:endParaRPr kumimoji="1" lang="en-US" altLang="zh-CN" sz="1200" b="1" dirty="0">
              <a:solidFill>
                <a:srgbClr val="000000"/>
              </a:solidFill>
              <a:latin typeface="微软雅黑" pitchFamily="34" charset="-122"/>
              <a:ea typeface="微软雅黑" pitchFamily="34" charset="-122"/>
            </a:endParaRPr>
          </a:p>
          <a:p>
            <a:endParaRPr kumimoji="1" lang="en-US" altLang="zh-CN" sz="1200" dirty="0">
              <a:solidFill>
                <a:srgbClr val="000000"/>
              </a:solidFill>
              <a:latin typeface="微软雅黑" pitchFamily="34" charset="-122"/>
              <a:ea typeface="微软雅黑" pitchFamily="34" charset="-122"/>
            </a:endParaRPr>
          </a:p>
        </p:txBody>
      </p:sp>
      <p:pic>
        <p:nvPicPr>
          <p:cNvPr id="8" name="Picture 16"/>
          <p:cNvPicPr>
            <a:picLocks noChangeAspect="1" noChangeArrowheads="1"/>
          </p:cNvPicPr>
          <p:nvPr/>
        </p:nvPicPr>
        <p:blipFill>
          <a:blip r:embed="rId2" cstate="print"/>
          <a:srcRect/>
          <a:stretch>
            <a:fillRect/>
          </a:stretch>
        </p:blipFill>
        <p:spPr bwMode="auto">
          <a:xfrm>
            <a:off x="2915816" y="627535"/>
            <a:ext cx="5905500" cy="4464495"/>
          </a:xfrm>
          <a:prstGeom prst="rect">
            <a:avLst/>
          </a:prstGeom>
          <a:noFill/>
          <a:ln>
            <a:noFill/>
          </a:ln>
          <a:effectLst>
            <a:prstShdw prst="shdw18" dist="17961" dir="13500000">
              <a:schemeClr val="accent1">
                <a:gamma/>
                <a:shade val="60000"/>
                <a:invGamma/>
              </a:schemeClr>
            </a:prstShdw>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xmlns="" val="325614419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solidFill>
                  <a:schemeClr val="tx1"/>
                </a:solidFill>
              </a:rPr>
              <a:t>灵活的反写配置</a:t>
            </a:r>
            <a:endParaRPr lang="zh-CN" altLang="en-US">
              <a:solidFill>
                <a:schemeClr val="tx1"/>
              </a:solidFill>
            </a:endParaRPr>
          </a:p>
        </p:txBody>
      </p:sp>
      <p:sp>
        <p:nvSpPr>
          <p:cNvPr id="6" name="Freeform 19"/>
          <p:cNvSpPr>
            <a:spLocks/>
          </p:cNvSpPr>
          <p:nvPr/>
        </p:nvSpPr>
        <p:spPr bwMode="auto">
          <a:xfrm>
            <a:off x="1806659" y="744074"/>
            <a:ext cx="60132" cy="34945"/>
          </a:xfrm>
          <a:custGeom>
            <a:avLst/>
            <a:gdLst/>
            <a:ahLst/>
            <a:cxnLst>
              <a:cxn ang="0">
                <a:pos x="0" y="32"/>
              </a:cxn>
              <a:cxn ang="0">
                <a:pos x="40" y="0"/>
              </a:cxn>
              <a:cxn ang="0">
                <a:pos x="0" y="32"/>
              </a:cxn>
              <a:cxn ang="0">
                <a:pos x="0" y="32"/>
              </a:cxn>
            </a:cxnLst>
            <a:rect l="0" t="0" r="r" b="b"/>
            <a:pathLst>
              <a:path w="40" h="32">
                <a:moveTo>
                  <a:pt x="0" y="32"/>
                </a:moveTo>
                <a:lnTo>
                  <a:pt x="40" y="0"/>
                </a:lnTo>
                <a:lnTo>
                  <a:pt x="0" y="32"/>
                </a:lnTo>
                <a:lnTo>
                  <a:pt x="0" y="32"/>
                </a:lnTo>
                <a:close/>
              </a:path>
            </a:pathLst>
          </a:custGeom>
          <a:solidFill>
            <a:srgbClr val="005BAC"/>
          </a:solidFill>
          <a:ln w="9525">
            <a:noFill/>
            <a:round/>
            <a:headEnd/>
            <a:tailEnd/>
          </a:ln>
          <a:effectLst>
            <a:outerShdw blurRad="50800" dist="50800" dir="5400000" algn="ctr" rotWithShape="0">
              <a:schemeClr val="bg1"/>
            </a:outerShdw>
          </a:effectLst>
          <a:scene3d>
            <a:camera prst="perspectiveFront"/>
            <a:lightRig rig="threePt" dir="t"/>
          </a:scene3d>
        </p:spPr>
        <p:txBody>
          <a:bodyPr/>
          <a:lstStyle/>
          <a:p>
            <a:pPr eaLnBrk="0" hangingPunct="0">
              <a:defRPr/>
            </a:pPr>
            <a:endParaRPr kumimoji="1" lang="zh-CN" altLang="en-US" b="1">
              <a:solidFill>
                <a:srgbClr val="FFFFFF"/>
              </a:solidFill>
              <a:latin typeface="宋体"/>
              <a:ea typeface="宋体"/>
            </a:endParaRPr>
          </a:p>
        </p:txBody>
      </p:sp>
      <p:sp>
        <p:nvSpPr>
          <p:cNvPr id="7" name="矩形 6"/>
          <p:cNvSpPr/>
          <p:nvPr/>
        </p:nvSpPr>
        <p:spPr>
          <a:xfrm>
            <a:off x="251520" y="729018"/>
            <a:ext cx="2232248" cy="351656"/>
          </a:xfrm>
          <a:prstGeom prst="rect">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400" b="1" dirty="0" smtClean="0">
                <a:solidFill>
                  <a:srgbClr val="FFFFFF"/>
                </a:solidFill>
                <a:latin typeface="微软雅黑" pitchFamily="34" charset="-122"/>
                <a:ea typeface="微软雅黑" pitchFamily="34" charset="-122"/>
              </a:rPr>
              <a:t>功能亮点与价值</a:t>
            </a:r>
            <a:endParaRPr kumimoji="1" lang="zh-CN" altLang="en-US" sz="1400" b="1" dirty="0">
              <a:solidFill>
                <a:srgbClr val="FFFFFF"/>
              </a:solidFill>
              <a:latin typeface="微软雅黑" pitchFamily="34" charset="-122"/>
              <a:ea typeface="微软雅黑" pitchFamily="34" charset="-122"/>
            </a:endParaRPr>
          </a:p>
        </p:txBody>
      </p:sp>
      <p:sp>
        <p:nvSpPr>
          <p:cNvPr id="9" name="矩形 8"/>
          <p:cNvSpPr/>
          <p:nvPr/>
        </p:nvSpPr>
        <p:spPr>
          <a:xfrm>
            <a:off x="179512" y="1275606"/>
            <a:ext cx="2304256" cy="3139321"/>
          </a:xfrm>
          <a:prstGeom prst="rect">
            <a:avLst/>
          </a:prstGeom>
        </p:spPr>
        <p:txBody>
          <a:bodyPr wrap="square">
            <a:spAutoFit/>
          </a:bodyPr>
          <a:lstStyle/>
          <a:p>
            <a:pPr defTabSz="2044700">
              <a:lnSpc>
                <a:spcPct val="90000"/>
              </a:lnSpc>
              <a:spcAft>
                <a:spcPct val="35000"/>
              </a:spcAft>
            </a:pPr>
            <a:r>
              <a:rPr kumimoji="1" lang="zh-CN" altLang="en-US" sz="1200" b="1" dirty="0" smtClean="0">
                <a:solidFill>
                  <a:srgbClr val="000000"/>
                </a:solidFill>
                <a:latin typeface="微软雅黑" panose="020B0503020204020204" pitchFamily="34" charset="-122"/>
                <a:ea typeface="微软雅黑" panose="020B0503020204020204" pitchFamily="34" charset="-122"/>
              </a:rPr>
              <a:t>功能亮点</a:t>
            </a:r>
            <a:endParaRPr kumimoji="1" lang="en-US" altLang="zh-CN" sz="1200" b="1" dirty="0" smtClean="0">
              <a:solidFill>
                <a:srgbClr val="000000"/>
              </a:solidFill>
              <a:latin typeface="微软雅黑" panose="020B0503020204020204" pitchFamily="34" charset="-122"/>
              <a:ea typeface="微软雅黑" panose="020B0503020204020204" pitchFamily="34" charset="-122"/>
            </a:endParaRPr>
          </a:p>
          <a:p>
            <a:pPr marL="285750" indent="-285750" defTabSz="2044700">
              <a:lnSpc>
                <a:spcPct val="90000"/>
              </a:lnSpc>
              <a:spcAft>
                <a:spcPct val="35000"/>
              </a:spcAft>
              <a:buFont typeface="Wingdings" panose="05000000000000000000" pitchFamily="2" charset="2"/>
              <a:buChar char="ü"/>
            </a:pPr>
            <a:r>
              <a:rPr kumimoji="1" lang="zh-CN" altLang="en-US" sz="1200">
                <a:solidFill>
                  <a:srgbClr val="000000"/>
                </a:solidFill>
                <a:latin typeface="微软雅黑" panose="020B0503020204020204" pitchFamily="34" charset="-122"/>
                <a:ea typeface="微软雅黑" panose="020B0503020204020204" pitchFamily="34" charset="-122"/>
              </a:rPr>
              <a:t>自定义反写执行条件。</a:t>
            </a:r>
          </a:p>
          <a:p>
            <a:pPr marL="285750" indent="-285750" defTabSz="2044700">
              <a:lnSpc>
                <a:spcPct val="90000"/>
              </a:lnSpc>
              <a:spcAft>
                <a:spcPct val="35000"/>
              </a:spcAft>
              <a:buFont typeface="Wingdings" panose="05000000000000000000" pitchFamily="2" charset="2"/>
              <a:buChar char="ü"/>
            </a:pPr>
            <a:r>
              <a:rPr kumimoji="1" lang="zh-CN" altLang="en-US" sz="1200">
                <a:solidFill>
                  <a:srgbClr val="000000"/>
                </a:solidFill>
                <a:latin typeface="微软雅黑" panose="020B0503020204020204" pitchFamily="34" charset="-122"/>
                <a:ea typeface="微软雅黑" panose="020B0503020204020204" pitchFamily="34" charset="-122"/>
              </a:rPr>
              <a:t>反写值的类型支持数值字段、非数值字段。</a:t>
            </a:r>
          </a:p>
          <a:p>
            <a:pPr marL="285750" indent="-285750" defTabSz="2044700">
              <a:lnSpc>
                <a:spcPct val="90000"/>
              </a:lnSpc>
              <a:spcAft>
                <a:spcPct val="35000"/>
              </a:spcAft>
              <a:buFont typeface="Wingdings" panose="05000000000000000000" pitchFamily="2" charset="2"/>
              <a:buChar char="ü"/>
            </a:pPr>
            <a:r>
              <a:rPr kumimoji="1" lang="zh-CN" altLang="en-US" sz="1200">
                <a:solidFill>
                  <a:srgbClr val="000000"/>
                </a:solidFill>
                <a:latin typeface="微软雅黑" panose="020B0503020204020204" pitchFamily="34" charset="-122"/>
                <a:ea typeface="微软雅黑" panose="020B0503020204020204" pitchFamily="34" charset="-122"/>
              </a:rPr>
              <a:t>反写值支持自定义公式。</a:t>
            </a:r>
          </a:p>
          <a:p>
            <a:pPr defTabSz="2044700">
              <a:lnSpc>
                <a:spcPct val="90000"/>
              </a:lnSpc>
              <a:spcAft>
                <a:spcPct val="35000"/>
              </a:spcAft>
            </a:pPr>
            <a:r>
              <a:rPr kumimoji="1" lang="zh-CN" altLang="en-US" sz="1200" b="1" smtClean="0">
                <a:solidFill>
                  <a:srgbClr val="000000"/>
                </a:solidFill>
                <a:latin typeface="微软雅黑" panose="020B0503020204020204" pitchFamily="34" charset="-122"/>
                <a:ea typeface="微软雅黑" panose="020B0503020204020204" pitchFamily="34" charset="-122"/>
              </a:rPr>
              <a:t>业务</a:t>
            </a:r>
            <a:r>
              <a:rPr kumimoji="1" lang="zh-CN" altLang="en-US" sz="1200" b="1" dirty="0" smtClean="0">
                <a:solidFill>
                  <a:srgbClr val="000000"/>
                </a:solidFill>
                <a:latin typeface="微软雅黑" panose="020B0503020204020204" pitchFamily="34" charset="-122"/>
                <a:ea typeface="微软雅黑" panose="020B0503020204020204" pitchFamily="34" charset="-122"/>
              </a:rPr>
              <a:t>价值</a:t>
            </a:r>
            <a:endParaRPr kumimoji="1" lang="en-US" altLang="zh-CN" sz="1200" b="1" dirty="0" smtClean="0">
              <a:solidFill>
                <a:srgbClr val="000000"/>
              </a:solidFill>
              <a:latin typeface="微软雅黑" panose="020B0503020204020204" pitchFamily="34" charset="-122"/>
              <a:ea typeface="微软雅黑" panose="020B0503020204020204" pitchFamily="34" charset="-122"/>
            </a:endParaRPr>
          </a:p>
          <a:p>
            <a:pPr marL="285750" indent="-285750" defTabSz="2044700">
              <a:lnSpc>
                <a:spcPct val="90000"/>
              </a:lnSpc>
              <a:spcAft>
                <a:spcPct val="35000"/>
              </a:spcAft>
              <a:buFont typeface="Wingdings" panose="05000000000000000000" pitchFamily="2" charset="2"/>
              <a:buChar char="ü"/>
            </a:pPr>
            <a:r>
              <a:rPr kumimoji="1" lang="zh-CN" altLang="en-US" sz="1200" smtClean="0">
                <a:solidFill>
                  <a:srgbClr val="000000"/>
                </a:solidFill>
                <a:latin typeface="微软雅黑" panose="020B0503020204020204" pitchFamily="34" charset="-122"/>
                <a:ea typeface="微软雅黑" panose="020B0503020204020204" pitchFamily="34" charset="-122"/>
              </a:rPr>
              <a:t>配置方式实现将下游数据回写到上游单据，查看上游单据时，对其后续业务状况一目了然。</a:t>
            </a:r>
            <a:endParaRPr kumimoji="1" lang="en-US" altLang="zh-CN" sz="1200" smtClean="0">
              <a:solidFill>
                <a:srgbClr val="000000"/>
              </a:solidFill>
              <a:latin typeface="微软雅黑" panose="020B0503020204020204" pitchFamily="34" charset="-122"/>
              <a:ea typeface="微软雅黑" panose="020B0503020204020204" pitchFamily="34" charset="-122"/>
            </a:endParaRPr>
          </a:p>
          <a:p>
            <a:pPr marL="285750" indent="-285750" defTabSz="2044700">
              <a:lnSpc>
                <a:spcPct val="90000"/>
              </a:lnSpc>
              <a:spcAft>
                <a:spcPct val="35000"/>
              </a:spcAft>
              <a:buFont typeface="Wingdings" panose="05000000000000000000" pitchFamily="2" charset="2"/>
              <a:buChar char="ü"/>
            </a:pPr>
            <a:r>
              <a:rPr kumimoji="1" lang="zh-CN" altLang="en-US" sz="1200" smtClean="0">
                <a:solidFill>
                  <a:srgbClr val="000000"/>
                </a:solidFill>
                <a:latin typeface="微软雅黑" panose="020B0503020204020204" pitchFamily="34" charset="-122"/>
                <a:ea typeface="微软雅黑" panose="020B0503020204020204" pitchFamily="34" charset="-122"/>
              </a:rPr>
              <a:t>降低反写需求的开发门槛，提高功能开发效率。</a:t>
            </a:r>
            <a:endParaRPr kumimoji="1" lang="en-US" altLang="zh-CN" sz="1200" dirty="0">
              <a:solidFill>
                <a:srgbClr val="000000"/>
              </a:solidFill>
              <a:latin typeface="微软雅黑" panose="020B0503020204020204" pitchFamily="34" charset="-122"/>
              <a:ea typeface="微软雅黑" panose="020B0503020204020204" pitchFamily="34" charset="-122"/>
            </a:endParaRPr>
          </a:p>
          <a:p>
            <a:pPr marL="285750" indent="-285750" defTabSz="2044700">
              <a:lnSpc>
                <a:spcPct val="90000"/>
              </a:lnSpc>
              <a:spcAft>
                <a:spcPct val="35000"/>
              </a:spcAft>
              <a:buFont typeface="Wingdings" panose="05000000000000000000" pitchFamily="2" charset="2"/>
              <a:buChar char="ü"/>
            </a:pPr>
            <a:endParaRPr kumimoji="1" lang="zh-CN" altLang="en-US" sz="1200" dirty="0" smtClean="0">
              <a:solidFill>
                <a:srgbClr val="000000"/>
              </a:solidFill>
              <a:latin typeface="微软雅黑" panose="020B0503020204020204" pitchFamily="34" charset="-122"/>
              <a:ea typeface="微软雅黑" panose="020B0503020204020204" pitchFamily="34" charset="-122"/>
            </a:endParaRPr>
          </a:p>
          <a:p>
            <a:endParaRPr kumimoji="1" lang="en-US" altLang="zh-CN" sz="1200" b="1" dirty="0">
              <a:solidFill>
                <a:srgbClr val="000000"/>
              </a:solidFill>
              <a:latin typeface="微软雅黑" pitchFamily="34" charset="-122"/>
              <a:ea typeface="微软雅黑" pitchFamily="34" charset="-122"/>
            </a:endParaRPr>
          </a:p>
          <a:p>
            <a:endParaRPr kumimoji="1" lang="en-US" altLang="zh-CN" sz="1200" dirty="0">
              <a:solidFill>
                <a:srgbClr val="000000"/>
              </a:solidFill>
              <a:latin typeface="微软雅黑" pitchFamily="34" charset="-122"/>
              <a:ea typeface="微软雅黑" pitchFamily="34" charset="-122"/>
            </a:endParaRPr>
          </a:p>
        </p:txBody>
      </p:sp>
      <p:pic>
        <p:nvPicPr>
          <p:cNvPr id="8"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2916238" y="579562"/>
            <a:ext cx="5935662" cy="451246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 name="圆角矩形标注 9"/>
          <p:cNvSpPr/>
          <p:nvPr/>
        </p:nvSpPr>
        <p:spPr>
          <a:xfrm>
            <a:off x="6299771" y="627534"/>
            <a:ext cx="2448693" cy="614291"/>
          </a:xfrm>
          <a:prstGeom prst="wedgeRoundRectCallout">
            <a:avLst>
              <a:gd name="adj1" fmla="val -19214"/>
              <a:gd name="adj2" fmla="val 121069"/>
              <a:gd name="adj3" fmla="val 16667"/>
            </a:avLst>
          </a:prstGeom>
          <a:solidFill>
            <a:schemeClr val="bg1"/>
          </a:solidFill>
          <a:ln>
            <a:solidFill>
              <a:srgbClr val="FF6600"/>
            </a:solidFill>
          </a:ln>
        </p:spPr>
        <p:style>
          <a:lnRef idx="1">
            <a:schemeClr val="accent1"/>
          </a:lnRef>
          <a:fillRef idx="3">
            <a:schemeClr val="accent1"/>
          </a:fillRef>
          <a:effectRef idx="2">
            <a:schemeClr val="accent1"/>
          </a:effectRef>
          <a:fontRef idx="minor">
            <a:schemeClr val="lt1"/>
          </a:fontRef>
        </p:style>
        <p:txBody>
          <a:bodyPr anchor="ctr"/>
          <a:lstStyle/>
          <a:p>
            <a:pPr>
              <a:defRPr/>
            </a:pPr>
            <a:r>
              <a:rPr lang="en-US" altLang="zh-CN" b="1" dirty="0">
                <a:solidFill>
                  <a:srgbClr val="FF6600"/>
                </a:solidFill>
                <a:ea typeface="微软雅黑" pitchFamily="34" charset="-122"/>
              </a:rPr>
              <a:t>[</a:t>
            </a:r>
            <a:r>
              <a:rPr lang="zh-CN" altLang="en-US" b="1" dirty="0">
                <a:solidFill>
                  <a:srgbClr val="FF6600"/>
                </a:solidFill>
                <a:ea typeface="微软雅黑" pitchFamily="34" charset="-122"/>
              </a:rPr>
              <a:t>条件</a:t>
            </a:r>
            <a:r>
              <a:rPr lang="en-US" altLang="zh-CN" b="1" dirty="0">
                <a:solidFill>
                  <a:srgbClr val="FF6600"/>
                </a:solidFill>
                <a:ea typeface="微软雅黑" pitchFamily="34" charset="-122"/>
              </a:rPr>
              <a:t>]</a:t>
            </a:r>
            <a:r>
              <a:rPr lang="zh-CN" altLang="en-US" b="1" dirty="0">
                <a:solidFill>
                  <a:srgbClr val="FF6600"/>
                </a:solidFill>
                <a:ea typeface="微软雅黑" pitchFamily="34" charset="-122"/>
              </a:rPr>
              <a:t>、</a:t>
            </a:r>
            <a:r>
              <a:rPr lang="en-US" altLang="zh-CN" b="1" dirty="0">
                <a:solidFill>
                  <a:srgbClr val="FF6600"/>
                </a:solidFill>
                <a:ea typeface="微软雅黑" pitchFamily="34" charset="-122"/>
              </a:rPr>
              <a:t>[</a:t>
            </a:r>
            <a:r>
              <a:rPr lang="zh-CN" altLang="en-US" b="1" dirty="0">
                <a:solidFill>
                  <a:srgbClr val="FF6600"/>
                </a:solidFill>
                <a:ea typeface="微软雅黑" pitchFamily="34" charset="-122"/>
              </a:rPr>
              <a:t>操作</a:t>
            </a:r>
            <a:r>
              <a:rPr lang="en-US" altLang="zh-CN" b="1" dirty="0">
                <a:solidFill>
                  <a:srgbClr val="FF6600"/>
                </a:solidFill>
                <a:ea typeface="微软雅黑" pitchFamily="34" charset="-122"/>
              </a:rPr>
              <a:t>]</a:t>
            </a:r>
            <a:r>
              <a:rPr lang="zh-CN" altLang="en-US" b="1" dirty="0">
                <a:solidFill>
                  <a:srgbClr val="FF6600"/>
                </a:solidFill>
                <a:ea typeface="微软雅黑" pitchFamily="34" charset="-122"/>
              </a:rPr>
              <a:t>字段控制反写执行时机。</a:t>
            </a:r>
          </a:p>
        </p:txBody>
      </p:sp>
      <p:sp>
        <p:nvSpPr>
          <p:cNvPr id="11" name="TextBox 18"/>
          <p:cNvSpPr txBox="1">
            <a:spLocks noChangeArrowheads="1"/>
          </p:cNvSpPr>
          <p:nvPr/>
        </p:nvSpPr>
        <p:spPr bwMode="auto">
          <a:xfrm>
            <a:off x="5148263" y="2314698"/>
            <a:ext cx="2592387" cy="277813"/>
          </a:xfrm>
          <a:prstGeom prst="rect">
            <a:avLst/>
          </a:prstGeom>
          <a:noFill/>
          <a:ln w="9525">
            <a:solidFill>
              <a:srgbClr val="FF6600"/>
            </a:solidFill>
            <a:miter lim="800000"/>
            <a:headEnd/>
            <a:tailEnd/>
          </a:ln>
          <a:extLst>
            <a:ext uri="{909E8E84-426E-40DD-AFC4-6F175D3DCCD1}">
              <a14:hiddenFill xmlns:a14="http://schemas.microsoft.com/office/drawing/2010/main" xmlns="">
                <a:solidFill>
                  <a:srgbClr val="FFFFFF"/>
                </a:solidFill>
              </a14:hiddenFill>
            </a:ext>
          </a:extLst>
        </p:spPr>
        <p:txBody>
          <a:bodyPr>
            <a:spAutoFit/>
          </a:bodyPr>
          <a:lstStyle>
            <a:lvl1pPr eaLnBrk="0" hangingPunct="0">
              <a:defRPr sz="2000">
                <a:solidFill>
                  <a:schemeClr val="tx1"/>
                </a:solidFill>
                <a:latin typeface="宋体" pitchFamily="2" charset="-122"/>
                <a:ea typeface="宋体" pitchFamily="2" charset="-122"/>
              </a:defRPr>
            </a:lvl1pPr>
            <a:lvl2pPr marL="742950" indent="-285750" eaLnBrk="0" hangingPunct="0">
              <a:defRPr sz="2000">
                <a:solidFill>
                  <a:schemeClr val="tx1"/>
                </a:solidFill>
                <a:latin typeface="宋体" pitchFamily="2" charset="-122"/>
                <a:ea typeface="宋体" pitchFamily="2" charset="-122"/>
              </a:defRPr>
            </a:lvl2pPr>
            <a:lvl3pPr marL="1143000" indent="-228600" eaLnBrk="0" hangingPunct="0">
              <a:defRPr sz="2000">
                <a:solidFill>
                  <a:schemeClr val="tx1"/>
                </a:solidFill>
                <a:latin typeface="宋体" pitchFamily="2" charset="-122"/>
                <a:ea typeface="宋体" pitchFamily="2" charset="-122"/>
              </a:defRPr>
            </a:lvl3pPr>
            <a:lvl4pPr marL="1600200" indent="-228600" eaLnBrk="0" hangingPunct="0">
              <a:defRPr sz="2000">
                <a:solidFill>
                  <a:schemeClr val="tx1"/>
                </a:solidFill>
                <a:latin typeface="宋体" pitchFamily="2" charset="-122"/>
                <a:ea typeface="宋体" pitchFamily="2" charset="-122"/>
              </a:defRPr>
            </a:lvl4pPr>
            <a:lvl5pPr marL="2057400" indent="-228600" eaLnBrk="0" hangingPunct="0">
              <a:defRPr sz="2000">
                <a:solidFill>
                  <a:schemeClr val="tx1"/>
                </a:solidFill>
                <a:latin typeface="宋体" pitchFamily="2" charset="-122"/>
                <a:ea typeface="宋体" pitchFamily="2" charset="-122"/>
              </a:defRPr>
            </a:lvl5pPr>
            <a:lvl6pPr marL="2514600" indent="-228600" eaLnBrk="0" fontAlgn="base" hangingPunct="0">
              <a:spcBef>
                <a:spcPct val="0"/>
              </a:spcBef>
              <a:spcAft>
                <a:spcPct val="0"/>
              </a:spcAft>
              <a:defRPr sz="2000">
                <a:solidFill>
                  <a:schemeClr val="tx1"/>
                </a:solidFill>
                <a:latin typeface="宋体" pitchFamily="2" charset="-122"/>
                <a:ea typeface="宋体" pitchFamily="2" charset="-122"/>
              </a:defRPr>
            </a:lvl6pPr>
            <a:lvl7pPr marL="2971800" indent="-228600" eaLnBrk="0" fontAlgn="base" hangingPunct="0">
              <a:spcBef>
                <a:spcPct val="0"/>
              </a:spcBef>
              <a:spcAft>
                <a:spcPct val="0"/>
              </a:spcAft>
              <a:defRPr sz="2000">
                <a:solidFill>
                  <a:schemeClr val="tx1"/>
                </a:solidFill>
                <a:latin typeface="宋体" pitchFamily="2" charset="-122"/>
                <a:ea typeface="宋体" pitchFamily="2" charset="-122"/>
              </a:defRPr>
            </a:lvl7pPr>
            <a:lvl8pPr marL="3429000" indent="-228600" eaLnBrk="0" fontAlgn="base" hangingPunct="0">
              <a:spcBef>
                <a:spcPct val="0"/>
              </a:spcBef>
              <a:spcAft>
                <a:spcPct val="0"/>
              </a:spcAft>
              <a:defRPr sz="2000">
                <a:solidFill>
                  <a:schemeClr val="tx1"/>
                </a:solidFill>
                <a:latin typeface="宋体" pitchFamily="2" charset="-122"/>
                <a:ea typeface="宋体" pitchFamily="2" charset="-122"/>
              </a:defRPr>
            </a:lvl8pPr>
            <a:lvl9pPr marL="3886200" indent="-228600" eaLnBrk="0" fontAlgn="base" hangingPunct="0">
              <a:spcBef>
                <a:spcPct val="0"/>
              </a:spcBef>
              <a:spcAft>
                <a:spcPct val="0"/>
              </a:spcAft>
              <a:defRPr sz="2000">
                <a:solidFill>
                  <a:schemeClr val="tx1"/>
                </a:solidFill>
                <a:latin typeface="宋体" pitchFamily="2" charset="-122"/>
                <a:ea typeface="宋体" pitchFamily="2" charset="-122"/>
              </a:defRPr>
            </a:lvl9pPr>
          </a:lstStyle>
          <a:p>
            <a:pPr eaLnBrk="1" hangingPunct="1"/>
            <a:r>
              <a:rPr lang="zh-CN" altLang="en-US" sz="1200" b="1">
                <a:solidFill>
                  <a:srgbClr val="FF6600"/>
                </a:solidFill>
              </a:rPr>
              <a:t>提供</a:t>
            </a:r>
            <a:r>
              <a:rPr lang="en-US" altLang="zh-CN" sz="1200" b="1">
                <a:solidFill>
                  <a:srgbClr val="FF6600"/>
                </a:solidFill>
              </a:rPr>
              <a:t>[</a:t>
            </a:r>
            <a:r>
              <a:rPr lang="zh-CN" altLang="en-US" sz="1200" b="1">
                <a:solidFill>
                  <a:srgbClr val="FF6600"/>
                </a:solidFill>
              </a:rPr>
              <a:t>累加、扣减、覆盖</a:t>
            </a:r>
            <a:r>
              <a:rPr lang="en-US" altLang="zh-CN" sz="1200" b="1">
                <a:solidFill>
                  <a:srgbClr val="FF6600"/>
                </a:solidFill>
              </a:rPr>
              <a:t>]</a:t>
            </a:r>
            <a:r>
              <a:rPr lang="zh-CN" altLang="en-US" sz="1200" b="1">
                <a:solidFill>
                  <a:srgbClr val="FF6600"/>
                </a:solidFill>
              </a:rPr>
              <a:t>三种方式</a:t>
            </a:r>
          </a:p>
        </p:txBody>
      </p:sp>
    </p:spTree>
    <p:extLst>
      <p:ext uri="{BB962C8B-B14F-4D97-AF65-F5344CB8AC3E}">
        <p14:creationId xmlns:p14="http://schemas.microsoft.com/office/powerpoint/2010/main" xmlns="" val="325614419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反写采用覆盖方式时，支持逆向回滚到指定值</a:t>
            </a:r>
            <a:endParaRPr lang="zh-CN" altLang="en-US">
              <a:solidFill>
                <a:schemeClr val="tx1"/>
              </a:solidFill>
            </a:endParaRPr>
          </a:p>
        </p:txBody>
      </p:sp>
      <p:sp>
        <p:nvSpPr>
          <p:cNvPr id="6" name="Freeform 19"/>
          <p:cNvSpPr>
            <a:spLocks/>
          </p:cNvSpPr>
          <p:nvPr/>
        </p:nvSpPr>
        <p:spPr bwMode="auto">
          <a:xfrm>
            <a:off x="1806659" y="744074"/>
            <a:ext cx="60132" cy="34945"/>
          </a:xfrm>
          <a:custGeom>
            <a:avLst/>
            <a:gdLst/>
            <a:ahLst/>
            <a:cxnLst>
              <a:cxn ang="0">
                <a:pos x="0" y="32"/>
              </a:cxn>
              <a:cxn ang="0">
                <a:pos x="40" y="0"/>
              </a:cxn>
              <a:cxn ang="0">
                <a:pos x="0" y="32"/>
              </a:cxn>
              <a:cxn ang="0">
                <a:pos x="0" y="32"/>
              </a:cxn>
            </a:cxnLst>
            <a:rect l="0" t="0" r="r" b="b"/>
            <a:pathLst>
              <a:path w="40" h="32">
                <a:moveTo>
                  <a:pt x="0" y="32"/>
                </a:moveTo>
                <a:lnTo>
                  <a:pt x="40" y="0"/>
                </a:lnTo>
                <a:lnTo>
                  <a:pt x="0" y="32"/>
                </a:lnTo>
                <a:lnTo>
                  <a:pt x="0" y="32"/>
                </a:lnTo>
                <a:close/>
              </a:path>
            </a:pathLst>
          </a:custGeom>
          <a:solidFill>
            <a:srgbClr val="005BAC"/>
          </a:solidFill>
          <a:ln w="9525">
            <a:noFill/>
            <a:round/>
            <a:headEnd/>
            <a:tailEnd/>
          </a:ln>
          <a:effectLst>
            <a:outerShdw blurRad="50800" dist="50800" dir="5400000" algn="ctr" rotWithShape="0">
              <a:schemeClr val="bg1"/>
            </a:outerShdw>
          </a:effectLst>
          <a:scene3d>
            <a:camera prst="perspectiveFront"/>
            <a:lightRig rig="threePt" dir="t"/>
          </a:scene3d>
        </p:spPr>
        <p:txBody>
          <a:bodyPr/>
          <a:lstStyle/>
          <a:p>
            <a:pPr eaLnBrk="0" hangingPunct="0">
              <a:defRPr/>
            </a:pPr>
            <a:endParaRPr kumimoji="1" lang="zh-CN" altLang="en-US" b="1">
              <a:solidFill>
                <a:srgbClr val="FFFFFF"/>
              </a:solidFill>
              <a:latin typeface="宋体"/>
              <a:ea typeface="宋体"/>
            </a:endParaRPr>
          </a:p>
        </p:txBody>
      </p:sp>
      <p:sp>
        <p:nvSpPr>
          <p:cNvPr id="7" name="矩形 6"/>
          <p:cNvSpPr/>
          <p:nvPr/>
        </p:nvSpPr>
        <p:spPr>
          <a:xfrm>
            <a:off x="251520" y="729018"/>
            <a:ext cx="2232248" cy="351656"/>
          </a:xfrm>
          <a:prstGeom prst="rect">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400" b="1" dirty="0" smtClean="0">
                <a:solidFill>
                  <a:srgbClr val="FFFFFF"/>
                </a:solidFill>
                <a:latin typeface="微软雅黑" pitchFamily="34" charset="-122"/>
                <a:ea typeface="微软雅黑" pitchFamily="34" charset="-122"/>
              </a:rPr>
              <a:t>功能亮点与价值</a:t>
            </a:r>
            <a:endParaRPr kumimoji="1" lang="zh-CN" altLang="en-US" sz="1400" b="1" dirty="0">
              <a:solidFill>
                <a:srgbClr val="FFFFFF"/>
              </a:solidFill>
              <a:latin typeface="微软雅黑" pitchFamily="34" charset="-122"/>
              <a:ea typeface="微软雅黑" pitchFamily="34" charset="-122"/>
            </a:endParaRPr>
          </a:p>
        </p:txBody>
      </p:sp>
      <p:sp>
        <p:nvSpPr>
          <p:cNvPr id="9" name="矩形 8"/>
          <p:cNvSpPr/>
          <p:nvPr/>
        </p:nvSpPr>
        <p:spPr>
          <a:xfrm>
            <a:off x="179512" y="1275606"/>
            <a:ext cx="2664296" cy="2806922"/>
          </a:xfrm>
          <a:prstGeom prst="rect">
            <a:avLst/>
          </a:prstGeom>
        </p:spPr>
        <p:txBody>
          <a:bodyPr wrap="square">
            <a:spAutoFit/>
          </a:bodyPr>
          <a:lstStyle/>
          <a:p>
            <a:pPr defTabSz="2044700">
              <a:lnSpc>
                <a:spcPct val="90000"/>
              </a:lnSpc>
              <a:spcAft>
                <a:spcPct val="35000"/>
              </a:spcAft>
            </a:pPr>
            <a:r>
              <a:rPr kumimoji="1" lang="zh-CN" altLang="en-US" sz="1200" b="1" dirty="0" smtClean="0">
                <a:solidFill>
                  <a:srgbClr val="000000"/>
                </a:solidFill>
                <a:latin typeface="微软雅黑" panose="020B0503020204020204" pitchFamily="34" charset="-122"/>
                <a:ea typeface="微软雅黑" panose="020B0503020204020204" pitchFamily="34" charset="-122"/>
              </a:rPr>
              <a:t>功能亮点</a:t>
            </a:r>
            <a:endParaRPr kumimoji="1" lang="en-US" altLang="zh-CN" sz="1200" b="1" dirty="0" smtClean="0">
              <a:solidFill>
                <a:srgbClr val="000000"/>
              </a:solidFill>
              <a:latin typeface="微软雅黑" panose="020B0503020204020204" pitchFamily="34" charset="-122"/>
              <a:ea typeface="微软雅黑" panose="020B0503020204020204" pitchFamily="34" charset="-122"/>
            </a:endParaRPr>
          </a:p>
          <a:p>
            <a:pPr marL="285750" indent="-285750" defTabSz="2044700">
              <a:lnSpc>
                <a:spcPct val="90000"/>
              </a:lnSpc>
              <a:spcAft>
                <a:spcPct val="35000"/>
              </a:spcAft>
              <a:buFont typeface="Wingdings" panose="05000000000000000000" pitchFamily="2" charset="2"/>
              <a:buChar char="ü"/>
            </a:pPr>
            <a:r>
              <a:rPr kumimoji="1" lang="zh-CN" altLang="en-US" sz="1200" smtClean="0">
                <a:solidFill>
                  <a:srgbClr val="000000"/>
                </a:solidFill>
                <a:latin typeface="微软雅黑" panose="020B0503020204020204" pitchFamily="34" charset="-122"/>
                <a:ea typeface="微软雅黑" panose="020B0503020204020204" pitchFamily="34" charset="-122"/>
              </a:rPr>
              <a:t>不处理：不做任何处理。</a:t>
            </a:r>
            <a:endParaRPr kumimoji="1" lang="en-US" altLang="zh-CN" sz="1200" smtClean="0">
              <a:solidFill>
                <a:srgbClr val="000000"/>
              </a:solidFill>
              <a:latin typeface="微软雅黑" panose="020B0503020204020204" pitchFamily="34" charset="-122"/>
              <a:ea typeface="微软雅黑" panose="020B0503020204020204" pitchFamily="34" charset="-122"/>
            </a:endParaRPr>
          </a:p>
          <a:p>
            <a:pPr marL="285750" indent="-285750" defTabSz="2044700">
              <a:lnSpc>
                <a:spcPct val="90000"/>
              </a:lnSpc>
              <a:spcAft>
                <a:spcPct val="35000"/>
              </a:spcAft>
              <a:buFont typeface="Wingdings" panose="05000000000000000000" pitchFamily="2" charset="2"/>
              <a:buChar char="ü"/>
            </a:pPr>
            <a:r>
              <a:rPr kumimoji="1" lang="zh-CN" altLang="en-US" sz="1200" smtClean="0">
                <a:solidFill>
                  <a:srgbClr val="000000"/>
                </a:solidFill>
                <a:latin typeface="微软雅黑" panose="020B0503020204020204" pitchFamily="34" charset="-122"/>
                <a:ea typeface="微软雅黑" panose="020B0503020204020204" pitchFamily="34" charset="-122"/>
              </a:rPr>
              <a:t>清空：回退时清空反写目标字段</a:t>
            </a:r>
            <a:endParaRPr kumimoji="1" lang="en-US" altLang="zh-CN" sz="1200" smtClean="0">
              <a:solidFill>
                <a:srgbClr val="000000"/>
              </a:solidFill>
              <a:latin typeface="微软雅黑" panose="020B0503020204020204" pitchFamily="34" charset="-122"/>
              <a:ea typeface="微软雅黑" panose="020B0503020204020204" pitchFamily="34" charset="-122"/>
            </a:endParaRPr>
          </a:p>
          <a:p>
            <a:pPr marL="285750" indent="-285750" defTabSz="2044700">
              <a:lnSpc>
                <a:spcPct val="90000"/>
              </a:lnSpc>
              <a:spcAft>
                <a:spcPct val="35000"/>
              </a:spcAft>
              <a:buFont typeface="Wingdings" panose="05000000000000000000" pitchFamily="2" charset="2"/>
              <a:buChar char="ü"/>
            </a:pPr>
            <a:r>
              <a:rPr kumimoji="1" lang="zh-CN" altLang="en-US" sz="1200" smtClean="0">
                <a:solidFill>
                  <a:srgbClr val="000000"/>
                </a:solidFill>
                <a:latin typeface="微软雅黑" panose="020B0503020204020204" pitchFamily="34" charset="-122"/>
                <a:ea typeface="微软雅黑" panose="020B0503020204020204" pitchFamily="34" charset="-122"/>
              </a:rPr>
              <a:t>字段缺省值：回退时写入字段缺省值。</a:t>
            </a:r>
            <a:endParaRPr kumimoji="1" lang="en-US" altLang="zh-CN" sz="1200" smtClean="0">
              <a:solidFill>
                <a:srgbClr val="000000"/>
              </a:solidFill>
              <a:latin typeface="微软雅黑" panose="020B0503020204020204" pitchFamily="34" charset="-122"/>
              <a:ea typeface="微软雅黑" panose="020B0503020204020204" pitchFamily="34" charset="-122"/>
            </a:endParaRPr>
          </a:p>
          <a:p>
            <a:pPr marL="285750" indent="-285750" defTabSz="2044700">
              <a:lnSpc>
                <a:spcPct val="90000"/>
              </a:lnSpc>
              <a:spcAft>
                <a:spcPct val="35000"/>
              </a:spcAft>
              <a:buFont typeface="Wingdings" panose="05000000000000000000" pitchFamily="2" charset="2"/>
              <a:buChar char="ü"/>
            </a:pPr>
            <a:endParaRPr kumimoji="1" lang="en-US" altLang="zh-CN" sz="1200" dirty="0" smtClean="0">
              <a:solidFill>
                <a:srgbClr val="000000"/>
              </a:solidFill>
              <a:latin typeface="微软雅黑" panose="020B0503020204020204" pitchFamily="34" charset="-122"/>
              <a:ea typeface="微软雅黑" panose="020B0503020204020204" pitchFamily="34" charset="-122"/>
            </a:endParaRPr>
          </a:p>
          <a:p>
            <a:pPr defTabSz="2044700">
              <a:lnSpc>
                <a:spcPct val="90000"/>
              </a:lnSpc>
              <a:spcAft>
                <a:spcPct val="35000"/>
              </a:spcAft>
            </a:pPr>
            <a:r>
              <a:rPr kumimoji="1" lang="zh-CN" altLang="en-US" sz="1200" b="1" dirty="0" smtClean="0">
                <a:solidFill>
                  <a:srgbClr val="000000"/>
                </a:solidFill>
                <a:latin typeface="微软雅黑" panose="020B0503020204020204" pitchFamily="34" charset="-122"/>
                <a:ea typeface="微软雅黑" panose="020B0503020204020204" pitchFamily="34" charset="-122"/>
              </a:rPr>
              <a:t>业务价值</a:t>
            </a:r>
            <a:endParaRPr kumimoji="1" lang="en-US" altLang="zh-CN" sz="1200" b="1" dirty="0" smtClean="0">
              <a:solidFill>
                <a:srgbClr val="000000"/>
              </a:solidFill>
              <a:latin typeface="微软雅黑" panose="020B0503020204020204" pitchFamily="34" charset="-122"/>
              <a:ea typeface="微软雅黑" panose="020B0503020204020204" pitchFamily="34" charset="-122"/>
            </a:endParaRPr>
          </a:p>
          <a:p>
            <a:pPr marL="285750" indent="-285750" defTabSz="2044700">
              <a:lnSpc>
                <a:spcPct val="90000"/>
              </a:lnSpc>
              <a:spcAft>
                <a:spcPct val="35000"/>
              </a:spcAft>
              <a:buFont typeface="Wingdings" panose="05000000000000000000" pitchFamily="2" charset="2"/>
              <a:buChar char="ü"/>
            </a:pPr>
            <a:r>
              <a:rPr kumimoji="1" lang="zh-CN" altLang="en-US" sz="1200" smtClean="0">
                <a:solidFill>
                  <a:srgbClr val="000000"/>
                </a:solidFill>
                <a:latin typeface="微软雅黑" panose="020B0503020204020204" pitchFamily="34" charset="-122"/>
                <a:ea typeface="微软雅黑" panose="020B0503020204020204" pitchFamily="34" charset="-122"/>
              </a:rPr>
              <a:t>覆盖模式反写后，下游单据删除或反审核触发回退处理，不再需要插件实现。</a:t>
            </a:r>
            <a:endParaRPr kumimoji="1" lang="en-US" altLang="zh-CN" sz="1200" dirty="0">
              <a:solidFill>
                <a:srgbClr val="000000"/>
              </a:solidFill>
              <a:latin typeface="微软雅黑" panose="020B0503020204020204" pitchFamily="34" charset="-122"/>
              <a:ea typeface="微软雅黑" panose="020B0503020204020204" pitchFamily="34" charset="-122"/>
            </a:endParaRPr>
          </a:p>
          <a:p>
            <a:pPr marL="285750" indent="-285750" defTabSz="2044700">
              <a:lnSpc>
                <a:spcPct val="90000"/>
              </a:lnSpc>
              <a:spcAft>
                <a:spcPct val="35000"/>
              </a:spcAft>
              <a:buFont typeface="Wingdings" panose="05000000000000000000" pitchFamily="2" charset="2"/>
              <a:buChar char="ü"/>
            </a:pPr>
            <a:endParaRPr kumimoji="1" lang="zh-CN" altLang="en-US" sz="1200" dirty="0" smtClean="0">
              <a:solidFill>
                <a:srgbClr val="000000"/>
              </a:solidFill>
              <a:latin typeface="微软雅黑" panose="020B0503020204020204" pitchFamily="34" charset="-122"/>
              <a:ea typeface="微软雅黑" panose="020B0503020204020204" pitchFamily="34" charset="-122"/>
            </a:endParaRPr>
          </a:p>
          <a:p>
            <a:endParaRPr kumimoji="1" lang="en-US" altLang="zh-CN" sz="1200" b="1" dirty="0">
              <a:solidFill>
                <a:srgbClr val="000000"/>
              </a:solidFill>
              <a:latin typeface="微软雅黑" pitchFamily="34" charset="-122"/>
              <a:ea typeface="微软雅黑" pitchFamily="34" charset="-122"/>
            </a:endParaRPr>
          </a:p>
          <a:p>
            <a:endParaRPr kumimoji="1" lang="en-US" altLang="zh-CN" sz="1200" dirty="0">
              <a:solidFill>
                <a:srgbClr val="000000"/>
              </a:solidFill>
              <a:latin typeface="微软雅黑" pitchFamily="34" charset="-122"/>
              <a:ea typeface="微软雅黑" pitchFamily="34" charset="-122"/>
            </a:endParaRPr>
          </a:p>
        </p:txBody>
      </p:sp>
      <p:pic>
        <p:nvPicPr>
          <p:cNvPr id="5122"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3232700" y="663724"/>
            <a:ext cx="5299740" cy="442830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153972403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solidFill>
                  <a:schemeClr val="tx1"/>
                </a:solidFill>
              </a:rPr>
              <a:t>按比例自动关闭</a:t>
            </a:r>
            <a:endParaRPr lang="zh-CN" altLang="en-US">
              <a:solidFill>
                <a:schemeClr val="tx1"/>
              </a:solidFill>
            </a:endParaRPr>
          </a:p>
        </p:txBody>
      </p:sp>
      <p:sp>
        <p:nvSpPr>
          <p:cNvPr id="6" name="Freeform 19"/>
          <p:cNvSpPr>
            <a:spLocks/>
          </p:cNvSpPr>
          <p:nvPr/>
        </p:nvSpPr>
        <p:spPr bwMode="auto">
          <a:xfrm>
            <a:off x="1806659" y="744074"/>
            <a:ext cx="60132" cy="34945"/>
          </a:xfrm>
          <a:custGeom>
            <a:avLst/>
            <a:gdLst/>
            <a:ahLst/>
            <a:cxnLst>
              <a:cxn ang="0">
                <a:pos x="0" y="32"/>
              </a:cxn>
              <a:cxn ang="0">
                <a:pos x="40" y="0"/>
              </a:cxn>
              <a:cxn ang="0">
                <a:pos x="0" y="32"/>
              </a:cxn>
              <a:cxn ang="0">
                <a:pos x="0" y="32"/>
              </a:cxn>
            </a:cxnLst>
            <a:rect l="0" t="0" r="r" b="b"/>
            <a:pathLst>
              <a:path w="40" h="32">
                <a:moveTo>
                  <a:pt x="0" y="32"/>
                </a:moveTo>
                <a:lnTo>
                  <a:pt x="40" y="0"/>
                </a:lnTo>
                <a:lnTo>
                  <a:pt x="0" y="32"/>
                </a:lnTo>
                <a:lnTo>
                  <a:pt x="0" y="32"/>
                </a:lnTo>
                <a:close/>
              </a:path>
            </a:pathLst>
          </a:custGeom>
          <a:solidFill>
            <a:srgbClr val="005BAC"/>
          </a:solidFill>
          <a:ln w="9525">
            <a:noFill/>
            <a:round/>
            <a:headEnd/>
            <a:tailEnd/>
          </a:ln>
          <a:effectLst>
            <a:outerShdw blurRad="50800" dist="50800" dir="5400000" algn="ctr" rotWithShape="0">
              <a:schemeClr val="bg1"/>
            </a:outerShdw>
          </a:effectLst>
          <a:scene3d>
            <a:camera prst="perspectiveFront"/>
            <a:lightRig rig="threePt" dir="t"/>
          </a:scene3d>
        </p:spPr>
        <p:txBody>
          <a:bodyPr/>
          <a:lstStyle/>
          <a:p>
            <a:pPr eaLnBrk="0" hangingPunct="0">
              <a:defRPr/>
            </a:pPr>
            <a:endParaRPr kumimoji="1" lang="zh-CN" altLang="en-US" b="1">
              <a:solidFill>
                <a:srgbClr val="FFFFFF"/>
              </a:solidFill>
              <a:latin typeface="宋体"/>
              <a:ea typeface="宋体"/>
            </a:endParaRPr>
          </a:p>
        </p:txBody>
      </p:sp>
      <p:sp>
        <p:nvSpPr>
          <p:cNvPr id="7" name="矩形 6"/>
          <p:cNvSpPr/>
          <p:nvPr/>
        </p:nvSpPr>
        <p:spPr>
          <a:xfrm>
            <a:off x="251520" y="729018"/>
            <a:ext cx="2232248" cy="351656"/>
          </a:xfrm>
          <a:prstGeom prst="rect">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400" b="1" dirty="0" smtClean="0">
                <a:solidFill>
                  <a:srgbClr val="FFFFFF"/>
                </a:solidFill>
                <a:latin typeface="微软雅黑" pitchFamily="34" charset="-122"/>
                <a:ea typeface="微软雅黑" pitchFamily="34" charset="-122"/>
              </a:rPr>
              <a:t>功能亮点与价值</a:t>
            </a:r>
            <a:endParaRPr kumimoji="1" lang="zh-CN" altLang="en-US" sz="1400" b="1" dirty="0">
              <a:solidFill>
                <a:srgbClr val="FFFFFF"/>
              </a:solidFill>
              <a:latin typeface="微软雅黑" pitchFamily="34" charset="-122"/>
              <a:ea typeface="微软雅黑" pitchFamily="34" charset="-122"/>
            </a:endParaRPr>
          </a:p>
        </p:txBody>
      </p:sp>
      <p:sp>
        <p:nvSpPr>
          <p:cNvPr id="9" name="矩形 8"/>
          <p:cNvSpPr/>
          <p:nvPr/>
        </p:nvSpPr>
        <p:spPr>
          <a:xfrm>
            <a:off x="179512" y="1275606"/>
            <a:ext cx="2304256" cy="2640723"/>
          </a:xfrm>
          <a:prstGeom prst="rect">
            <a:avLst/>
          </a:prstGeom>
        </p:spPr>
        <p:txBody>
          <a:bodyPr wrap="square">
            <a:spAutoFit/>
          </a:bodyPr>
          <a:lstStyle/>
          <a:p>
            <a:pPr defTabSz="2044700">
              <a:lnSpc>
                <a:spcPct val="90000"/>
              </a:lnSpc>
              <a:spcAft>
                <a:spcPct val="35000"/>
              </a:spcAft>
            </a:pPr>
            <a:r>
              <a:rPr kumimoji="1" lang="zh-CN" altLang="en-US" sz="1200" b="1" dirty="0" smtClean="0">
                <a:solidFill>
                  <a:srgbClr val="000000"/>
                </a:solidFill>
                <a:latin typeface="微软雅黑" panose="020B0503020204020204" pitchFamily="34" charset="-122"/>
                <a:ea typeface="微软雅黑" panose="020B0503020204020204" pitchFamily="34" charset="-122"/>
              </a:rPr>
              <a:t>功能亮点</a:t>
            </a:r>
            <a:endParaRPr kumimoji="1" lang="en-US" altLang="zh-CN" sz="1200" b="1" dirty="0" smtClean="0">
              <a:solidFill>
                <a:srgbClr val="000000"/>
              </a:solidFill>
              <a:latin typeface="微软雅黑" panose="020B0503020204020204" pitchFamily="34" charset="-122"/>
              <a:ea typeface="微软雅黑" panose="020B0503020204020204" pitchFamily="34" charset="-122"/>
            </a:endParaRPr>
          </a:p>
          <a:p>
            <a:pPr marL="285750" indent="-285750" defTabSz="2044700">
              <a:lnSpc>
                <a:spcPct val="90000"/>
              </a:lnSpc>
              <a:spcAft>
                <a:spcPct val="35000"/>
              </a:spcAft>
              <a:buFont typeface="Wingdings" panose="05000000000000000000" pitchFamily="2" charset="2"/>
              <a:buChar char="ü"/>
            </a:pPr>
            <a:r>
              <a:rPr kumimoji="1" lang="zh-CN" altLang="en-US" sz="1200">
                <a:solidFill>
                  <a:srgbClr val="000000"/>
                </a:solidFill>
                <a:latin typeface="微软雅黑" panose="020B0503020204020204" pitchFamily="34" charset="-122"/>
                <a:ea typeface="微软雅黑" panose="020B0503020204020204" pitchFamily="34" charset="-122"/>
              </a:rPr>
              <a:t>按比例进行关闭控制。</a:t>
            </a:r>
          </a:p>
          <a:p>
            <a:pPr marL="285750" indent="-285750" defTabSz="2044700">
              <a:lnSpc>
                <a:spcPct val="90000"/>
              </a:lnSpc>
              <a:spcAft>
                <a:spcPct val="35000"/>
              </a:spcAft>
              <a:buFont typeface="Wingdings" panose="05000000000000000000" pitchFamily="2" charset="2"/>
              <a:buChar char="ü"/>
            </a:pPr>
            <a:r>
              <a:rPr kumimoji="1" lang="zh-CN" altLang="en-US" sz="1200">
                <a:solidFill>
                  <a:srgbClr val="000000"/>
                </a:solidFill>
                <a:latin typeface="微软雅黑" panose="020B0503020204020204" pitchFamily="34" charset="-122"/>
                <a:ea typeface="微软雅黑" panose="020B0503020204020204" pitchFamily="34" charset="-122"/>
              </a:rPr>
              <a:t>按行进行关闭处理。</a:t>
            </a:r>
          </a:p>
          <a:p>
            <a:pPr marL="285750" indent="-285750" defTabSz="2044700">
              <a:lnSpc>
                <a:spcPct val="90000"/>
              </a:lnSpc>
              <a:spcAft>
                <a:spcPct val="35000"/>
              </a:spcAft>
              <a:buFont typeface="Wingdings" panose="05000000000000000000" pitchFamily="2" charset="2"/>
              <a:buChar char="ü"/>
            </a:pPr>
            <a:r>
              <a:rPr kumimoji="1" lang="zh-CN" altLang="en-US" sz="1200">
                <a:solidFill>
                  <a:srgbClr val="000000"/>
                </a:solidFill>
                <a:latin typeface="微软雅黑" panose="020B0503020204020204" pitchFamily="34" charset="-122"/>
                <a:ea typeface="微软雅黑" panose="020B0503020204020204" pitchFamily="34" charset="-122"/>
              </a:rPr>
              <a:t>按整单进行关闭处理。</a:t>
            </a:r>
          </a:p>
          <a:p>
            <a:pPr defTabSz="2044700">
              <a:lnSpc>
                <a:spcPct val="90000"/>
              </a:lnSpc>
              <a:spcAft>
                <a:spcPct val="35000"/>
              </a:spcAft>
            </a:pPr>
            <a:r>
              <a:rPr kumimoji="1" lang="zh-CN" altLang="en-US" sz="1200" b="1" smtClean="0">
                <a:solidFill>
                  <a:srgbClr val="000000"/>
                </a:solidFill>
                <a:latin typeface="微软雅黑" panose="020B0503020204020204" pitchFamily="34" charset="-122"/>
                <a:ea typeface="微软雅黑" panose="020B0503020204020204" pitchFamily="34" charset="-122"/>
              </a:rPr>
              <a:t>业务</a:t>
            </a:r>
            <a:r>
              <a:rPr kumimoji="1" lang="zh-CN" altLang="en-US" sz="1200" b="1" dirty="0" smtClean="0">
                <a:solidFill>
                  <a:srgbClr val="000000"/>
                </a:solidFill>
                <a:latin typeface="微软雅黑" panose="020B0503020204020204" pitchFamily="34" charset="-122"/>
                <a:ea typeface="微软雅黑" panose="020B0503020204020204" pitchFamily="34" charset="-122"/>
              </a:rPr>
              <a:t>价值</a:t>
            </a:r>
            <a:endParaRPr kumimoji="1" lang="en-US" altLang="zh-CN" sz="1200" b="1" dirty="0" smtClean="0">
              <a:solidFill>
                <a:srgbClr val="000000"/>
              </a:solidFill>
              <a:latin typeface="微软雅黑" panose="020B0503020204020204" pitchFamily="34" charset="-122"/>
              <a:ea typeface="微软雅黑" panose="020B0503020204020204" pitchFamily="34" charset="-122"/>
            </a:endParaRPr>
          </a:p>
          <a:p>
            <a:pPr marL="285750" indent="-285750" defTabSz="2044700">
              <a:lnSpc>
                <a:spcPct val="90000"/>
              </a:lnSpc>
              <a:spcAft>
                <a:spcPct val="35000"/>
              </a:spcAft>
              <a:buFont typeface="Wingdings" panose="05000000000000000000" pitchFamily="2" charset="2"/>
              <a:buChar char="ü"/>
            </a:pPr>
            <a:r>
              <a:rPr lang="zh-CN" altLang="en-US" sz="1200" smtClean="0">
                <a:latin typeface="微软雅黑" pitchFamily="34" charset="-122"/>
                <a:ea typeface="微软雅黑" pitchFamily="34" charset="-122"/>
              </a:rPr>
              <a:t>在源单上实时掌握下游业务的进行状况。</a:t>
            </a:r>
            <a:endParaRPr lang="en-US" altLang="zh-CN" sz="1200" smtClean="0">
              <a:latin typeface="微软雅黑" pitchFamily="34" charset="-122"/>
              <a:ea typeface="微软雅黑" pitchFamily="34" charset="-122"/>
            </a:endParaRPr>
          </a:p>
          <a:p>
            <a:pPr marL="285750" indent="-285750" defTabSz="2044700">
              <a:lnSpc>
                <a:spcPct val="90000"/>
              </a:lnSpc>
              <a:spcAft>
                <a:spcPct val="35000"/>
              </a:spcAft>
              <a:buFont typeface="Wingdings" panose="05000000000000000000" pitchFamily="2" charset="2"/>
              <a:buChar char="ü"/>
            </a:pPr>
            <a:r>
              <a:rPr lang="zh-CN" altLang="en-US" sz="1200" smtClean="0">
                <a:latin typeface="微软雅黑" pitchFamily="34" charset="-122"/>
                <a:ea typeface="微软雅黑" pitchFamily="34" charset="-122"/>
              </a:rPr>
              <a:t>配合单据转换的过滤设置，达到</a:t>
            </a:r>
            <a:r>
              <a:rPr lang="zh-CN" altLang="en-US" sz="1200">
                <a:latin typeface="微软雅黑" pitchFamily="34" charset="-122"/>
                <a:ea typeface="微软雅黑" pitchFamily="34" charset="-122"/>
              </a:rPr>
              <a:t>管</a:t>
            </a:r>
            <a:r>
              <a:rPr lang="zh-CN" altLang="en-US" sz="1200" smtClean="0">
                <a:latin typeface="微软雅黑" pitchFamily="34" charset="-122"/>
                <a:ea typeface="微软雅黑" pitchFamily="34" charset="-122"/>
              </a:rPr>
              <a:t>控数据</a:t>
            </a:r>
            <a:r>
              <a:rPr lang="zh-CN" altLang="en-US" sz="1200">
                <a:latin typeface="微软雅黑" pitchFamily="34" charset="-122"/>
                <a:ea typeface="微软雅黑" pitchFamily="34" charset="-122"/>
              </a:rPr>
              <a:t>流转的目的</a:t>
            </a:r>
            <a:r>
              <a:rPr kumimoji="1" lang="zh-CN" altLang="en-US" sz="1200" smtClean="0">
                <a:solidFill>
                  <a:srgbClr val="000000"/>
                </a:solidFill>
                <a:latin typeface="微软雅黑" panose="020B0503020204020204" pitchFamily="34" charset="-122"/>
                <a:ea typeface="微软雅黑" panose="020B0503020204020204" pitchFamily="34" charset="-122"/>
              </a:rPr>
              <a:t>。</a:t>
            </a:r>
            <a:endParaRPr kumimoji="1" lang="en-US" altLang="zh-CN" sz="1200" dirty="0">
              <a:solidFill>
                <a:srgbClr val="000000"/>
              </a:solidFill>
              <a:latin typeface="微软雅黑" panose="020B0503020204020204" pitchFamily="34" charset="-122"/>
              <a:ea typeface="微软雅黑" panose="020B0503020204020204" pitchFamily="34" charset="-122"/>
            </a:endParaRPr>
          </a:p>
          <a:p>
            <a:pPr marL="285750" indent="-285750" defTabSz="2044700">
              <a:lnSpc>
                <a:spcPct val="90000"/>
              </a:lnSpc>
              <a:spcAft>
                <a:spcPct val="35000"/>
              </a:spcAft>
              <a:buFont typeface="Wingdings" panose="05000000000000000000" pitchFamily="2" charset="2"/>
              <a:buChar char="ü"/>
            </a:pPr>
            <a:endParaRPr kumimoji="1" lang="zh-CN" altLang="en-US" sz="1200" dirty="0" smtClean="0">
              <a:solidFill>
                <a:srgbClr val="000000"/>
              </a:solidFill>
              <a:latin typeface="微软雅黑" panose="020B0503020204020204" pitchFamily="34" charset="-122"/>
              <a:ea typeface="微软雅黑" panose="020B0503020204020204" pitchFamily="34" charset="-122"/>
            </a:endParaRPr>
          </a:p>
          <a:p>
            <a:endParaRPr kumimoji="1" lang="en-US" altLang="zh-CN" sz="1200" b="1" dirty="0">
              <a:solidFill>
                <a:srgbClr val="000000"/>
              </a:solidFill>
              <a:latin typeface="微软雅黑" pitchFamily="34" charset="-122"/>
              <a:ea typeface="微软雅黑" pitchFamily="34" charset="-122"/>
            </a:endParaRPr>
          </a:p>
          <a:p>
            <a:endParaRPr kumimoji="1" lang="en-US" altLang="zh-CN" sz="1200" dirty="0">
              <a:solidFill>
                <a:srgbClr val="000000"/>
              </a:solidFill>
              <a:latin typeface="微软雅黑" pitchFamily="34" charset="-122"/>
              <a:ea typeface="微软雅黑" pitchFamily="34" charset="-122"/>
            </a:endParaRPr>
          </a:p>
        </p:txBody>
      </p:sp>
      <p:pic>
        <p:nvPicPr>
          <p:cNvPr id="8" name="Picture 16"/>
          <p:cNvPicPr>
            <a:picLocks noChangeAspect="1" noChangeArrowheads="1"/>
          </p:cNvPicPr>
          <p:nvPr/>
        </p:nvPicPr>
        <p:blipFill>
          <a:blip r:embed="rId2" cstate="print"/>
          <a:srcRect/>
          <a:stretch>
            <a:fillRect/>
          </a:stretch>
        </p:blipFill>
        <p:spPr bwMode="auto">
          <a:xfrm>
            <a:off x="2843808" y="627535"/>
            <a:ext cx="6027738" cy="4464496"/>
          </a:xfrm>
          <a:prstGeom prst="rect">
            <a:avLst/>
          </a:prstGeom>
          <a:noFill/>
          <a:ln>
            <a:noFill/>
          </a:ln>
          <a:effectLst>
            <a:prstShdw prst="shdw18" dist="17961" dir="13500000">
              <a:schemeClr val="accent1">
                <a:gamma/>
                <a:shade val="60000"/>
                <a:invGamma/>
              </a:schemeClr>
            </a:prstShdw>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10" name="圆角矩形标注 9"/>
          <p:cNvSpPr/>
          <p:nvPr/>
        </p:nvSpPr>
        <p:spPr>
          <a:xfrm>
            <a:off x="6560146" y="3292946"/>
            <a:ext cx="2376487" cy="986308"/>
          </a:xfrm>
          <a:prstGeom prst="wedgeRoundRectCallout">
            <a:avLst>
              <a:gd name="adj1" fmla="val 16803"/>
              <a:gd name="adj2" fmla="val -118682"/>
              <a:gd name="adj3" fmla="val 16667"/>
            </a:avLst>
          </a:prstGeom>
          <a:solidFill>
            <a:schemeClr val="bg1"/>
          </a:solidFill>
          <a:ln>
            <a:solidFill>
              <a:srgbClr val="FF6600"/>
            </a:solidFill>
          </a:ln>
        </p:spPr>
        <p:style>
          <a:lnRef idx="1">
            <a:schemeClr val="accent1"/>
          </a:lnRef>
          <a:fillRef idx="3">
            <a:schemeClr val="accent1"/>
          </a:fillRef>
          <a:effectRef idx="2">
            <a:schemeClr val="accent1"/>
          </a:effectRef>
          <a:fontRef idx="minor">
            <a:schemeClr val="lt1"/>
          </a:fontRef>
        </p:style>
        <p:txBody>
          <a:bodyPr anchor="ctr"/>
          <a:lstStyle/>
          <a:p>
            <a:pPr>
              <a:defRPr/>
            </a:pPr>
            <a:r>
              <a:rPr lang="zh-CN" altLang="en-US" b="1" dirty="0">
                <a:solidFill>
                  <a:srgbClr val="FF6600"/>
                </a:solidFill>
                <a:ea typeface="微软雅黑" pitchFamily="34" charset="-122"/>
              </a:rPr>
              <a:t>支持行关闭控制</a:t>
            </a:r>
            <a:endParaRPr lang="en-US" altLang="zh-CN" b="1" dirty="0">
              <a:solidFill>
                <a:srgbClr val="FF6600"/>
              </a:solidFill>
              <a:ea typeface="微软雅黑" pitchFamily="34" charset="-122"/>
            </a:endParaRPr>
          </a:p>
          <a:p>
            <a:pPr>
              <a:defRPr/>
            </a:pPr>
            <a:r>
              <a:rPr lang="zh-CN" altLang="en-US" b="1" dirty="0">
                <a:solidFill>
                  <a:srgbClr val="FF6600"/>
                </a:solidFill>
                <a:ea typeface="微软雅黑" pitchFamily="34" charset="-122"/>
              </a:rPr>
              <a:t>支持按比例自动关闭</a:t>
            </a:r>
          </a:p>
        </p:txBody>
      </p:sp>
    </p:spTree>
    <p:extLst>
      <p:ext uri="{BB962C8B-B14F-4D97-AF65-F5344CB8AC3E}">
        <p14:creationId xmlns:p14="http://schemas.microsoft.com/office/powerpoint/2010/main" xmlns="" val="325614419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latin typeface="微软雅黑" pitchFamily="34" charset="-122"/>
                <a:ea typeface="微软雅黑" pitchFamily="34" charset="-122"/>
              </a:rPr>
              <a:t>按比例超额控制</a:t>
            </a:r>
            <a:endParaRPr lang="zh-CN" altLang="en-US">
              <a:solidFill>
                <a:schemeClr val="tx1"/>
              </a:solidFill>
            </a:endParaRPr>
          </a:p>
        </p:txBody>
      </p:sp>
      <p:sp>
        <p:nvSpPr>
          <p:cNvPr id="6" name="Freeform 19"/>
          <p:cNvSpPr>
            <a:spLocks/>
          </p:cNvSpPr>
          <p:nvPr/>
        </p:nvSpPr>
        <p:spPr bwMode="auto">
          <a:xfrm>
            <a:off x="1806659" y="744074"/>
            <a:ext cx="60132" cy="34945"/>
          </a:xfrm>
          <a:custGeom>
            <a:avLst/>
            <a:gdLst/>
            <a:ahLst/>
            <a:cxnLst>
              <a:cxn ang="0">
                <a:pos x="0" y="32"/>
              </a:cxn>
              <a:cxn ang="0">
                <a:pos x="40" y="0"/>
              </a:cxn>
              <a:cxn ang="0">
                <a:pos x="0" y="32"/>
              </a:cxn>
              <a:cxn ang="0">
                <a:pos x="0" y="32"/>
              </a:cxn>
            </a:cxnLst>
            <a:rect l="0" t="0" r="r" b="b"/>
            <a:pathLst>
              <a:path w="40" h="32">
                <a:moveTo>
                  <a:pt x="0" y="32"/>
                </a:moveTo>
                <a:lnTo>
                  <a:pt x="40" y="0"/>
                </a:lnTo>
                <a:lnTo>
                  <a:pt x="0" y="32"/>
                </a:lnTo>
                <a:lnTo>
                  <a:pt x="0" y="32"/>
                </a:lnTo>
                <a:close/>
              </a:path>
            </a:pathLst>
          </a:custGeom>
          <a:solidFill>
            <a:srgbClr val="005BAC"/>
          </a:solidFill>
          <a:ln w="9525">
            <a:noFill/>
            <a:round/>
            <a:headEnd/>
            <a:tailEnd/>
          </a:ln>
          <a:effectLst>
            <a:outerShdw blurRad="50800" dist="50800" dir="5400000" algn="ctr" rotWithShape="0">
              <a:schemeClr val="bg1"/>
            </a:outerShdw>
          </a:effectLst>
          <a:scene3d>
            <a:camera prst="perspectiveFront"/>
            <a:lightRig rig="threePt" dir="t"/>
          </a:scene3d>
        </p:spPr>
        <p:txBody>
          <a:bodyPr/>
          <a:lstStyle/>
          <a:p>
            <a:pPr eaLnBrk="0" hangingPunct="0">
              <a:defRPr/>
            </a:pPr>
            <a:endParaRPr kumimoji="1" lang="zh-CN" altLang="en-US" b="1">
              <a:solidFill>
                <a:srgbClr val="FFFFFF"/>
              </a:solidFill>
              <a:latin typeface="宋体"/>
              <a:ea typeface="宋体"/>
            </a:endParaRPr>
          </a:p>
        </p:txBody>
      </p:sp>
      <p:sp>
        <p:nvSpPr>
          <p:cNvPr id="7" name="矩形 6"/>
          <p:cNvSpPr/>
          <p:nvPr/>
        </p:nvSpPr>
        <p:spPr>
          <a:xfrm>
            <a:off x="251520" y="729018"/>
            <a:ext cx="2232248" cy="351656"/>
          </a:xfrm>
          <a:prstGeom prst="rect">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400" b="1" dirty="0" smtClean="0">
                <a:solidFill>
                  <a:srgbClr val="FFFFFF"/>
                </a:solidFill>
                <a:latin typeface="微软雅黑" pitchFamily="34" charset="-122"/>
                <a:ea typeface="微软雅黑" pitchFamily="34" charset="-122"/>
              </a:rPr>
              <a:t>功能亮点与价值</a:t>
            </a:r>
            <a:endParaRPr kumimoji="1" lang="zh-CN" altLang="en-US" sz="1400" b="1" dirty="0">
              <a:solidFill>
                <a:srgbClr val="FFFFFF"/>
              </a:solidFill>
              <a:latin typeface="微软雅黑" pitchFamily="34" charset="-122"/>
              <a:ea typeface="微软雅黑" pitchFamily="34" charset="-122"/>
            </a:endParaRPr>
          </a:p>
        </p:txBody>
      </p:sp>
      <p:sp>
        <p:nvSpPr>
          <p:cNvPr id="9" name="矩形 8"/>
          <p:cNvSpPr/>
          <p:nvPr/>
        </p:nvSpPr>
        <p:spPr>
          <a:xfrm>
            <a:off x="179512" y="1275606"/>
            <a:ext cx="2304256" cy="2409890"/>
          </a:xfrm>
          <a:prstGeom prst="rect">
            <a:avLst/>
          </a:prstGeom>
        </p:spPr>
        <p:txBody>
          <a:bodyPr wrap="square">
            <a:spAutoFit/>
          </a:bodyPr>
          <a:lstStyle/>
          <a:p>
            <a:pPr defTabSz="2044700">
              <a:lnSpc>
                <a:spcPct val="90000"/>
              </a:lnSpc>
              <a:spcAft>
                <a:spcPct val="35000"/>
              </a:spcAft>
            </a:pPr>
            <a:r>
              <a:rPr kumimoji="1" lang="zh-CN" altLang="en-US" sz="1200" b="1" dirty="0" smtClean="0">
                <a:solidFill>
                  <a:srgbClr val="000000"/>
                </a:solidFill>
                <a:latin typeface="微软雅黑" panose="020B0503020204020204" pitchFamily="34" charset="-122"/>
                <a:ea typeface="微软雅黑" panose="020B0503020204020204" pitchFamily="34" charset="-122"/>
              </a:rPr>
              <a:t>功能亮点</a:t>
            </a:r>
            <a:endParaRPr kumimoji="1" lang="en-US" altLang="zh-CN" sz="1200" b="1" dirty="0" smtClean="0">
              <a:solidFill>
                <a:srgbClr val="000000"/>
              </a:solidFill>
              <a:latin typeface="微软雅黑" panose="020B0503020204020204" pitchFamily="34" charset="-122"/>
              <a:ea typeface="微软雅黑" panose="020B0503020204020204" pitchFamily="34" charset="-122"/>
            </a:endParaRPr>
          </a:p>
          <a:p>
            <a:pPr marL="285750" indent="-285750" defTabSz="2044700">
              <a:lnSpc>
                <a:spcPct val="90000"/>
              </a:lnSpc>
              <a:spcAft>
                <a:spcPct val="35000"/>
              </a:spcAft>
              <a:buFont typeface="Wingdings" panose="05000000000000000000" pitchFamily="2" charset="2"/>
              <a:buChar char="ü"/>
            </a:pPr>
            <a:r>
              <a:rPr kumimoji="1" lang="zh-CN" altLang="en-US" sz="1200">
                <a:solidFill>
                  <a:srgbClr val="000000"/>
                </a:solidFill>
                <a:latin typeface="微软雅黑" panose="020B0503020204020204" pitchFamily="34" charset="-122"/>
                <a:ea typeface="微软雅黑" panose="020B0503020204020204" pitchFamily="34" charset="-122"/>
              </a:rPr>
              <a:t>按比例进行超额控制。</a:t>
            </a:r>
          </a:p>
          <a:p>
            <a:pPr marL="285750" indent="-285750" defTabSz="2044700">
              <a:lnSpc>
                <a:spcPct val="90000"/>
              </a:lnSpc>
              <a:spcAft>
                <a:spcPct val="35000"/>
              </a:spcAft>
              <a:buFont typeface="Wingdings" panose="05000000000000000000" pitchFamily="2" charset="2"/>
              <a:buChar char="ü"/>
            </a:pPr>
            <a:r>
              <a:rPr kumimoji="1" lang="zh-CN" altLang="en-US" sz="1200">
                <a:solidFill>
                  <a:srgbClr val="000000"/>
                </a:solidFill>
                <a:latin typeface="微软雅黑" panose="020B0503020204020204" pitchFamily="34" charset="-122"/>
                <a:ea typeface="微软雅黑" panose="020B0503020204020204" pitchFamily="34" charset="-122"/>
              </a:rPr>
              <a:t>按次数进行超额控制。</a:t>
            </a:r>
          </a:p>
          <a:p>
            <a:pPr marL="285750" indent="-285750" defTabSz="2044700">
              <a:lnSpc>
                <a:spcPct val="90000"/>
              </a:lnSpc>
              <a:spcAft>
                <a:spcPct val="35000"/>
              </a:spcAft>
              <a:buFont typeface="Wingdings" panose="05000000000000000000" pitchFamily="2" charset="2"/>
              <a:buChar char="ü"/>
            </a:pPr>
            <a:r>
              <a:rPr kumimoji="1" lang="zh-CN" altLang="en-US" sz="1200">
                <a:solidFill>
                  <a:srgbClr val="000000"/>
                </a:solidFill>
                <a:latin typeface="微软雅黑" panose="020B0503020204020204" pitchFamily="34" charset="-122"/>
                <a:ea typeface="微软雅黑" panose="020B0503020204020204" pitchFamily="34" charset="-122"/>
              </a:rPr>
              <a:t>超额</a:t>
            </a:r>
            <a:r>
              <a:rPr kumimoji="1" lang="zh-CN" altLang="en-US" sz="1200" smtClean="0">
                <a:solidFill>
                  <a:srgbClr val="000000"/>
                </a:solidFill>
                <a:latin typeface="微软雅黑" panose="020B0503020204020204" pitchFamily="34" charset="-122"/>
                <a:ea typeface="微软雅黑" panose="020B0503020204020204" pitchFamily="34" charset="-122"/>
              </a:rPr>
              <a:t>提示允许自定义。</a:t>
            </a:r>
            <a:endParaRPr kumimoji="1" lang="en-US" altLang="zh-CN" sz="1200" dirty="0" smtClean="0">
              <a:solidFill>
                <a:srgbClr val="000000"/>
              </a:solidFill>
              <a:latin typeface="微软雅黑" panose="020B0503020204020204" pitchFamily="34" charset="-122"/>
              <a:ea typeface="微软雅黑" panose="020B0503020204020204" pitchFamily="34" charset="-122"/>
            </a:endParaRPr>
          </a:p>
          <a:p>
            <a:pPr defTabSz="2044700">
              <a:lnSpc>
                <a:spcPct val="90000"/>
              </a:lnSpc>
              <a:spcAft>
                <a:spcPct val="35000"/>
              </a:spcAft>
            </a:pPr>
            <a:r>
              <a:rPr kumimoji="1" lang="zh-CN" altLang="en-US" sz="1200" b="1" dirty="0" smtClean="0">
                <a:solidFill>
                  <a:srgbClr val="000000"/>
                </a:solidFill>
                <a:latin typeface="微软雅黑" panose="020B0503020204020204" pitchFamily="34" charset="-122"/>
                <a:ea typeface="微软雅黑" panose="020B0503020204020204" pitchFamily="34" charset="-122"/>
              </a:rPr>
              <a:t>业务价值</a:t>
            </a:r>
            <a:endParaRPr kumimoji="1" lang="en-US" altLang="zh-CN" sz="1200" b="1" dirty="0" smtClean="0">
              <a:solidFill>
                <a:srgbClr val="000000"/>
              </a:solidFill>
              <a:latin typeface="微软雅黑" panose="020B0503020204020204" pitchFamily="34" charset="-122"/>
              <a:ea typeface="微软雅黑" panose="020B0503020204020204" pitchFamily="34" charset="-122"/>
            </a:endParaRPr>
          </a:p>
          <a:p>
            <a:pPr marL="285750" indent="-285750" defTabSz="2044700">
              <a:lnSpc>
                <a:spcPct val="90000"/>
              </a:lnSpc>
              <a:spcAft>
                <a:spcPct val="35000"/>
              </a:spcAft>
              <a:buFont typeface="Wingdings" panose="05000000000000000000" pitchFamily="2" charset="2"/>
              <a:buChar char="ü"/>
            </a:pPr>
            <a:r>
              <a:rPr kumimoji="1" lang="zh-CN" altLang="en-US" sz="1200" smtClean="0">
                <a:solidFill>
                  <a:srgbClr val="000000"/>
                </a:solidFill>
                <a:latin typeface="微软雅黑" panose="020B0503020204020204" pitchFamily="34" charset="-122"/>
                <a:ea typeface="微软雅黑" panose="020B0503020204020204" pitchFamily="34" charset="-122"/>
              </a:rPr>
              <a:t>加强业务之间的约束力，从系统层面管控额度，防止人为做单超额。</a:t>
            </a:r>
            <a:endParaRPr kumimoji="1" lang="en-US" altLang="zh-CN" sz="1200" dirty="0">
              <a:solidFill>
                <a:srgbClr val="000000"/>
              </a:solidFill>
              <a:latin typeface="微软雅黑" panose="020B0503020204020204" pitchFamily="34" charset="-122"/>
              <a:ea typeface="微软雅黑" panose="020B0503020204020204" pitchFamily="34" charset="-122"/>
            </a:endParaRPr>
          </a:p>
          <a:p>
            <a:pPr marL="285750" indent="-285750" defTabSz="2044700">
              <a:lnSpc>
                <a:spcPct val="90000"/>
              </a:lnSpc>
              <a:spcAft>
                <a:spcPct val="35000"/>
              </a:spcAft>
              <a:buFont typeface="Wingdings" panose="05000000000000000000" pitchFamily="2" charset="2"/>
              <a:buChar char="ü"/>
            </a:pPr>
            <a:endParaRPr kumimoji="1" lang="zh-CN" altLang="en-US" sz="1200" dirty="0" smtClean="0">
              <a:solidFill>
                <a:srgbClr val="000000"/>
              </a:solidFill>
              <a:latin typeface="微软雅黑" panose="020B0503020204020204" pitchFamily="34" charset="-122"/>
              <a:ea typeface="微软雅黑" panose="020B0503020204020204" pitchFamily="34" charset="-122"/>
            </a:endParaRPr>
          </a:p>
          <a:p>
            <a:endParaRPr kumimoji="1" lang="en-US" altLang="zh-CN" sz="1200" b="1" dirty="0">
              <a:solidFill>
                <a:srgbClr val="000000"/>
              </a:solidFill>
              <a:latin typeface="微软雅黑" pitchFamily="34" charset="-122"/>
              <a:ea typeface="微软雅黑" pitchFamily="34" charset="-122"/>
            </a:endParaRPr>
          </a:p>
          <a:p>
            <a:endParaRPr kumimoji="1" lang="en-US" altLang="zh-CN" sz="1200" dirty="0">
              <a:solidFill>
                <a:srgbClr val="000000"/>
              </a:solidFill>
              <a:latin typeface="微软雅黑" pitchFamily="34" charset="-122"/>
              <a:ea typeface="微软雅黑" pitchFamily="34" charset="-122"/>
            </a:endParaRPr>
          </a:p>
        </p:txBody>
      </p:sp>
      <p:pic>
        <p:nvPicPr>
          <p:cNvPr id="8" name="图片 9" descr="业务流程-连线设置-反写规则-超额判断.png"/>
          <p:cNvPicPr>
            <a:picLocks noChangeAspect="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2699792" y="699542"/>
            <a:ext cx="6121400" cy="432048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 name="圆角矩形标注 9"/>
          <p:cNvSpPr/>
          <p:nvPr/>
        </p:nvSpPr>
        <p:spPr>
          <a:xfrm>
            <a:off x="6155779" y="2644229"/>
            <a:ext cx="2376488" cy="937138"/>
          </a:xfrm>
          <a:prstGeom prst="wedgeRoundRectCallout">
            <a:avLst>
              <a:gd name="adj1" fmla="val -21332"/>
              <a:gd name="adj2" fmla="val -91843"/>
              <a:gd name="adj3" fmla="val 16667"/>
            </a:avLst>
          </a:prstGeom>
          <a:solidFill>
            <a:schemeClr val="bg1"/>
          </a:solidFill>
          <a:ln>
            <a:solidFill>
              <a:srgbClr val="FF6600"/>
            </a:solidFill>
          </a:ln>
        </p:spPr>
        <p:style>
          <a:lnRef idx="1">
            <a:schemeClr val="accent1"/>
          </a:lnRef>
          <a:fillRef idx="3">
            <a:schemeClr val="accent1"/>
          </a:fillRef>
          <a:effectRef idx="2">
            <a:schemeClr val="accent1"/>
          </a:effectRef>
          <a:fontRef idx="minor">
            <a:schemeClr val="lt1"/>
          </a:fontRef>
        </p:style>
        <p:txBody>
          <a:bodyPr anchor="ctr"/>
          <a:lstStyle/>
          <a:p>
            <a:pPr>
              <a:defRPr/>
            </a:pPr>
            <a:r>
              <a:rPr lang="zh-CN" altLang="en-US" b="1" dirty="0">
                <a:solidFill>
                  <a:srgbClr val="FF6600"/>
                </a:solidFill>
                <a:ea typeface="微软雅黑" pitchFamily="34" charset="-122"/>
              </a:rPr>
              <a:t>通过超额检查公式，轻松实现按比例超额控制。</a:t>
            </a:r>
          </a:p>
        </p:txBody>
      </p:sp>
    </p:spTree>
    <p:extLst>
      <p:ext uri="{BB962C8B-B14F-4D97-AF65-F5344CB8AC3E}">
        <p14:creationId xmlns:p14="http://schemas.microsoft.com/office/powerpoint/2010/main" xmlns="" val="325614419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8"/>
          <p:cNvGrpSpPr/>
          <p:nvPr/>
        </p:nvGrpSpPr>
        <p:grpSpPr>
          <a:xfrm>
            <a:off x="2699792" y="2166058"/>
            <a:ext cx="1368972" cy="896541"/>
            <a:chOff x="2554956" y="2124074"/>
            <a:chExt cx="1368972" cy="896541"/>
          </a:xfrm>
        </p:grpSpPr>
        <p:sp>
          <p:nvSpPr>
            <p:cNvPr id="2" name="圆角矩形 1"/>
            <p:cNvSpPr/>
            <p:nvPr/>
          </p:nvSpPr>
          <p:spPr>
            <a:xfrm>
              <a:off x="2554956" y="2124074"/>
              <a:ext cx="896541" cy="896541"/>
            </a:xfrm>
            <a:prstGeom prst="roundRect">
              <a:avLst>
                <a:gd name="adj" fmla="val 13188"/>
              </a:avLst>
            </a:prstGeom>
            <a:no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smtClean="0"/>
            </a:p>
          </p:txBody>
        </p:sp>
        <p:sp>
          <p:nvSpPr>
            <p:cNvPr id="8" name="矩形 7"/>
            <p:cNvSpPr/>
            <p:nvPr/>
          </p:nvSpPr>
          <p:spPr>
            <a:xfrm>
              <a:off x="3203848" y="2283718"/>
              <a:ext cx="720080" cy="57606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smtClean="0"/>
            </a:p>
          </p:txBody>
        </p:sp>
      </p:grpSp>
      <p:sp>
        <p:nvSpPr>
          <p:cNvPr id="3077" name="文本框 3"/>
          <p:cNvSpPr txBox="1">
            <a:spLocks noChangeArrowheads="1"/>
          </p:cNvSpPr>
          <p:nvPr>
            <p:custDataLst>
              <p:tags r:id="rId2"/>
            </p:custDataLst>
          </p:nvPr>
        </p:nvSpPr>
        <p:spPr bwMode="auto">
          <a:xfrm>
            <a:off x="3059832" y="2139702"/>
            <a:ext cx="4405311" cy="9517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gn="just" eaLnBrk="1" hangingPunct="1">
              <a:lnSpc>
                <a:spcPct val="100000"/>
              </a:lnSpc>
              <a:spcBef>
                <a:spcPct val="0"/>
              </a:spcBef>
              <a:buFontTx/>
              <a:buNone/>
            </a:pPr>
            <a:r>
              <a:rPr lang="en-US" altLang="zh-CN" sz="2400" b="1" spc="300" dirty="0" smtClean="0">
                <a:solidFill>
                  <a:schemeClr val="tx1">
                    <a:lumMod val="85000"/>
                    <a:lumOff val="15000"/>
                  </a:schemeClr>
                </a:solidFill>
                <a:latin typeface="Impact" panose="020B0806030902050204" pitchFamily="34" charset="0"/>
                <a:ea typeface="微软雅黑" panose="020B0503020204020204" pitchFamily="34" charset="-122"/>
              </a:rPr>
              <a:t>PART3</a:t>
            </a:r>
            <a:r>
              <a:rPr lang="zh-CN" altLang="en-US" sz="2400" b="1" spc="300" dirty="0" smtClean="0">
                <a:solidFill>
                  <a:schemeClr val="tx1">
                    <a:lumMod val="85000"/>
                    <a:lumOff val="15000"/>
                  </a:schemeClr>
                </a:solidFill>
                <a:ea typeface="微软雅黑" panose="020B0503020204020204" pitchFamily="34" charset="-122"/>
              </a:rPr>
              <a:t>：业务流程</a:t>
            </a:r>
            <a:endParaRPr lang="zh-CN" altLang="en-US" sz="2400" b="1" spc="300" dirty="0">
              <a:solidFill>
                <a:schemeClr val="tx1">
                  <a:lumMod val="85000"/>
                  <a:lumOff val="15000"/>
                </a:schemeClr>
              </a:solidFill>
              <a:ea typeface="微软雅黑" panose="020B0503020204020204" pitchFamily="34" charset="-122"/>
            </a:endParaRPr>
          </a:p>
        </p:txBody>
      </p:sp>
      <p:cxnSp>
        <p:nvCxnSpPr>
          <p:cNvPr id="7" name="直接连接符 6"/>
          <p:cNvCxnSpPr/>
          <p:nvPr>
            <p:custDataLst>
              <p:tags r:id="rId3"/>
            </p:custDataLst>
          </p:nvPr>
        </p:nvCxnSpPr>
        <p:spPr>
          <a:xfrm>
            <a:off x="3059832" y="2829238"/>
            <a:ext cx="2564606" cy="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xmlns="" val="31000591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KSO_Shape"/>
          <p:cNvSpPr/>
          <p:nvPr/>
        </p:nvSpPr>
        <p:spPr>
          <a:xfrm>
            <a:off x="2714612" y="1307407"/>
            <a:ext cx="1643074" cy="1643074"/>
          </a:xfrm>
          <a:prstGeom prst="roundRect">
            <a:avLst>
              <a:gd name="adj" fmla="val 11268"/>
            </a:avLst>
          </a:prstGeom>
          <a:solidFill>
            <a:srgbClr val="00B0F0"/>
          </a:solidFill>
          <a:ln w="285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4000" dirty="0">
              <a:latin typeface="微软雅黑" panose="020B0503020204020204" pitchFamily="34" charset="-122"/>
              <a:ea typeface="微软雅黑" panose="020B0503020204020204" pitchFamily="34" charset="-122"/>
            </a:endParaRPr>
          </a:p>
        </p:txBody>
      </p:sp>
      <p:sp>
        <p:nvSpPr>
          <p:cNvPr id="14" name="KSO_Shape"/>
          <p:cNvSpPr/>
          <p:nvPr/>
        </p:nvSpPr>
        <p:spPr>
          <a:xfrm>
            <a:off x="642910" y="1307407"/>
            <a:ext cx="1643074" cy="1643074"/>
          </a:xfrm>
          <a:prstGeom prst="roundRect">
            <a:avLst>
              <a:gd name="adj" fmla="val 11268"/>
            </a:avLst>
          </a:prstGeom>
          <a:solidFill>
            <a:srgbClr val="00B0F0"/>
          </a:solidFill>
          <a:ln w="285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4000" dirty="0">
              <a:latin typeface="微软雅黑" panose="020B0503020204020204" pitchFamily="34" charset="-122"/>
              <a:ea typeface="微软雅黑" panose="020B0503020204020204" pitchFamily="34" charset="-122"/>
            </a:endParaRPr>
          </a:p>
        </p:txBody>
      </p:sp>
      <p:sp>
        <p:nvSpPr>
          <p:cNvPr id="16" name="KSO_Shape"/>
          <p:cNvSpPr/>
          <p:nvPr/>
        </p:nvSpPr>
        <p:spPr>
          <a:xfrm>
            <a:off x="4786314" y="1307407"/>
            <a:ext cx="1643074" cy="1643074"/>
          </a:xfrm>
          <a:prstGeom prst="roundRect">
            <a:avLst>
              <a:gd name="adj" fmla="val 11268"/>
            </a:avLst>
          </a:prstGeom>
          <a:solidFill>
            <a:srgbClr val="00B0F0"/>
          </a:solidFill>
          <a:ln w="285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4000" dirty="0">
              <a:latin typeface="微软雅黑" panose="020B0503020204020204" pitchFamily="34" charset="-122"/>
              <a:ea typeface="微软雅黑" panose="020B0503020204020204" pitchFamily="34" charset="-122"/>
            </a:endParaRPr>
          </a:p>
        </p:txBody>
      </p:sp>
      <p:sp>
        <p:nvSpPr>
          <p:cNvPr id="3" name="标题 2"/>
          <p:cNvSpPr>
            <a:spLocks noGrp="1"/>
          </p:cNvSpPr>
          <p:nvPr>
            <p:ph type="title"/>
          </p:nvPr>
        </p:nvSpPr>
        <p:spPr/>
        <p:txBody>
          <a:bodyPr/>
          <a:lstStyle/>
          <a:p>
            <a:r>
              <a:rPr altLang="en-US" dirty="0" smtClean="0"/>
              <a:t>业务流程特点</a:t>
            </a:r>
            <a:endParaRPr lang="zh-CN" altLang="en-US" dirty="0"/>
          </a:p>
        </p:txBody>
      </p:sp>
      <p:sp>
        <p:nvSpPr>
          <p:cNvPr id="54" name="MH_Text_3"/>
          <p:cNvSpPr>
            <a:spLocks noChangeArrowheads="1"/>
          </p:cNvSpPr>
          <p:nvPr>
            <p:custDataLst>
              <p:tags r:id="rId1"/>
            </p:custDataLst>
          </p:nvPr>
        </p:nvSpPr>
        <p:spPr bwMode="auto">
          <a:xfrm>
            <a:off x="4929190" y="2745713"/>
            <a:ext cx="1357322" cy="969045"/>
          </a:xfrm>
          <a:prstGeom prst="rect">
            <a:avLst/>
          </a:prstGeom>
          <a:solidFill>
            <a:srgbClr val="DF6421">
              <a:alpha val="85097"/>
            </a:srgb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lstStyle/>
          <a:p>
            <a:pPr algn="ctr">
              <a:lnSpc>
                <a:spcPct val="130000"/>
              </a:lnSpc>
            </a:pPr>
            <a:r>
              <a:rPr lang="zh-CN" altLang="en-US" sz="1400" b="1" dirty="0">
                <a:solidFill>
                  <a:srgbClr val="F8F8F8"/>
                </a:solidFill>
                <a:latin typeface="+mn-lt"/>
                <a:ea typeface="+mn-ea"/>
              </a:rPr>
              <a:t>单据转换与反写无缝集成</a:t>
            </a:r>
          </a:p>
        </p:txBody>
      </p:sp>
      <p:sp>
        <p:nvSpPr>
          <p:cNvPr id="29" name="MH_Text_1"/>
          <p:cNvSpPr>
            <a:spLocks noChangeArrowheads="1"/>
          </p:cNvSpPr>
          <p:nvPr>
            <p:custDataLst>
              <p:tags r:id="rId2"/>
            </p:custDataLst>
          </p:nvPr>
        </p:nvSpPr>
        <p:spPr bwMode="auto">
          <a:xfrm>
            <a:off x="785292" y="2745713"/>
            <a:ext cx="1357322" cy="969045"/>
          </a:xfrm>
          <a:prstGeom prst="rect">
            <a:avLst/>
          </a:prstGeom>
          <a:solidFill>
            <a:srgbClr val="DF6421">
              <a:alpha val="85097"/>
            </a:srgbClr>
          </a:solidFill>
          <a:ln>
            <a:noFill/>
          </a:ln>
          <a:extLst/>
        </p:spPr>
        <p:txBody>
          <a:bodyPr anchor="ctr"/>
          <a:lstStyle>
            <a:lvl1pPr>
              <a:defRPr>
                <a:solidFill>
                  <a:schemeClr val="tx1"/>
                </a:solidFill>
                <a:latin typeface="Arial Narrow" panose="020B0606020202030204" pitchFamily="34" charset="0"/>
                <a:ea typeface="微软雅黑" panose="020B0503020204020204" pitchFamily="34" charset="-122"/>
              </a:defRPr>
            </a:lvl1pPr>
            <a:lvl2pPr marL="742950" indent="-285750">
              <a:defRPr>
                <a:solidFill>
                  <a:schemeClr val="tx1"/>
                </a:solidFill>
                <a:latin typeface="Arial Narrow" panose="020B0606020202030204" pitchFamily="34" charset="0"/>
                <a:ea typeface="微软雅黑" panose="020B0503020204020204" pitchFamily="34" charset="-122"/>
              </a:defRPr>
            </a:lvl2pPr>
            <a:lvl3pPr marL="1143000" indent="-228600">
              <a:defRPr>
                <a:solidFill>
                  <a:schemeClr val="tx1"/>
                </a:solidFill>
                <a:latin typeface="Arial Narrow" panose="020B0606020202030204" pitchFamily="34" charset="0"/>
                <a:ea typeface="微软雅黑" panose="020B0503020204020204" pitchFamily="34" charset="-122"/>
              </a:defRPr>
            </a:lvl3pPr>
            <a:lvl4pPr marL="1600200" indent="-228600">
              <a:defRPr>
                <a:solidFill>
                  <a:schemeClr val="tx1"/>
                </a:solidFill>
                <a:latin typeface="Arial Narrow" panose="020B0606020202030204" pitchFamily="34" charset="0"/>
                <a:ea typeface="微软雅黑" panose="020B0503020204020204" pitchFamily="34" charset="-122"/>
              </a:defRPr>
            </a:lvl4pPr>
            <a:lvl5pPr marL="2057400" indent="-228600">
              <a:defRPr>
                <a:solidFill>
                  <a:schemeClr val="tx1"/>
                </a:solidFill>
                <a:latin typeface="Arial Narrow" panose="020B0606020202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9pPr>
          </a:lstStyle>
          <a:p>
            <a:pPr algn="ctr" eaLnBrk="1" hangingPunct="1">
              <a:lnSpc>
                <a:spcPct val="130000"/>
              </a:lnSpc>
              <a:defRPr/>
            </a:pPr>
            <a:r>
              <a:rPr lang="zh-CN" altLang="en-US" sz="1400" b="1" dirty="0" smtClean="0">
                <a:solidFill>
                  <a:srgbClr val="F8F8F8"/>
                </a:solidFill>
                <a:latin typeface="+mn-lt"/>
                <a:ea typeface="+mn-ea"/>
              </a:rPr>
              <a:t>图形化业务流程模型设计</a:t>
            </a:r>
            <a:endParaRPr lang="zh-CN" altLang="en-US" sz="1400" b="1" dirty="0">
              <a:solidFill>
                <a:srgbClr val="F8F8F8"/>
              </a:solidFill>
              <a:latin typeface="+mn-lt"/>
              <a:ea typeface="+mn-ea"/>
            </a:endParaRPr>
          </a:p>
        </p:txBody>
      </p:sp>
      <p:sp>
        <p:nvSpPr>
          <p:cNvPr id="30" name="MH_Text_2"/>
          <p:cNvSpPr>
            <a:spLocks noChangeArrowheads="1"/>
          </p:cNvSpPr>
          <p:nvPr>
            <p:custDataLst>
              <p:tags r:id="rId3"/>
            </p:custDataLst>
          </p:nvPr>
        </p:nvSpPr>
        <p:spPr bwMode="auto">
          <a:xfrm>
            <a:off x="2857488" y="2745713"/>
            <a:ext cx="1357322" cy="969045"/>
          </a:xfrm>
          <a:prstGeom prst="rect">
            <a:avLst/>
          </a:prstGeom>
          <a:solidFill>
            <a:srgbClr val="DF6421">
              <a:alpha val="85097"/>
            </a:srgb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lstStyle/>
          <a:p>
            <a:pPr algn="ctr">
              <a:lnSpc>
                <a:spcPct val="130000"/>
              </a:lnSpc>
            </a:pPr>
            <a:r>
              <a:rPr lang="zh-CN" altLang="en-US" sz="1400" b="1" dirty="0">
                <a:solidFill>
                  <a:srgbClr val="F8F8F8"/>
                </a:solidFill>
                <a:latin typeface="+mn-lt"/>
                <a:ea typeface="+mn-ea"/>
              </a:rPr>
              <a:t>业务流程</a:t>
            </a:r>
            <a:endParaRPr lang="en-US" altLang="zh-CN" sz="1400" b="1" dirty="0">
              <a:solidFill>
                <a:srgbClr val="F8F8F8"/>
              </a:solidFill>
              <a:latin typeface="+mn-lt"/>
              <a:ea typeface="+mn-ea"/>
            </a:endParaRPr>
          </a:p>
          <a:p>
            <a:pPr algn="ctr">
              <a:lnSpc>
                <a:spcPct val="130000"/>
              </a:lnSpc>
            </a:pPr>
            <a:r>
              <a:rPr lang="zh-CN" altLang="en-US" sz="1400" b="1" dirty="0">
                <a:solidFill>
                  <a:srgbClr val="F8F8F8"/>
                </a:solidFill>
                <a:latin typeface="+mn-lt"/>
                <a:ea typeface="+mn-ea"/>
              </a:rPr>
              <a:t>多版本管理</a:t>
            </a:r>
            <a:endParaRPr lang="da-DK" altLang="zh-CN" sz="1400" b="1" dirty="0">
              <a:solidFill>
                <a:srgbClr val="F8F8F8"/>
              </a:solidFill>
              <a:latin typeface="+mn-lt"/>
              <a:ea typeface="+mn-ea"/>
            </a:endParaRPr>
          </a:p>
        </p:txBody>
      </p:sp>
      <p:sp>
        <p:nvSpPr>
          <p:cNvPr id="17" name="KSO_Shape"/>
          <p:cNvSpPr/>
          <p:nvPr/>
        </p:nvSpPr>
        <p:spPr>
          <a:xfrm>
            <a:off x="6858016" y="1307407"/>
            <a:ext cx="1643074" cy="1643074"/>
          </a:xfrm>
          <a:prstGeom prst="roundRect">
            <a:avLst>
              <a:gd name="adj" fmla="val 11268"/>
            </a:avLst>
          </a:prstGeom>
          <a:solidFill>
            <a:srgbClr val="00B0F0"/>
          </a:solidFill>
          <a:ln w="285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4000" dirty="0">
              <a:latin typeface="微软雅黑" panose="020B0503020204020204" pitchFamily="34" charset="-122"/>
              <a:ea typeface="微软雅黑" panose="020B0503020204020204" pitchFamily="34" charset="-122"/>
            </a:endParaRPr>
          </a:p>
        </p:txBody>
      </p:sp>
      <p:sp>
        <p:nvSpPr>
          <p:cNvPr id="53" name="MH_Text_4"/>
          <p:cNvSpPr>
            <a:spLocks noChangeArrowheads="1"/>
          </p:cNvSpPr>
          <p:nvPr>
            <p:custDataLst>
              <p:tags r:id="rId4"/>
            </p:custDataLst>
          </p:nvPr>
        </p:nvSpPr>
        <p:spPr bwMode="auto">
          <a:xfrm>
            <a:off x="7005653" y="2745713"/>
            <a:ext cx="1362085" cy="969045"/>
          </a:xfrm>
          <a:prstGeom prst="rect">
            <a:avLst/>
          </a:prstGeom>
          <a:solidFill>
            <a:srgbClr val="DF6421">
              <a:alpha val="85097"/>
            </a:srgb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lstStyle/>
          <a:p>
            <a:pPr algn="ctr">
              <a:lnSpc>
                <a:spcPct val="130000"/>
              </a:lnSpc>
            </a:pPr>
            <a:r>
              <a:rPr lang="zh-CN" altLang="en-US" sz="1400" b="1" dirty="0">
                <a:solidFill>
                  <a:srgbClr val="F8F8F8"/>
                </a:solidFill>
                <a:latin typeface="+mn-lt"/>
                <a:ea typeface="+mn-ea"/>
              </a:rPr>
              <a:t>流程实例</a:t>
            </a:r>
            <a:endParaRPr lang="en-US" altLang="zh-CN" sz="1400" b="1" dirty="0">
              <a:solidFill>
                <a:srgbClr val="F8F8F8"/>
              </a:solidFill>
              <a:latin typeface="+mn-lt"/>
              <a:ea typeface="+mn-ea"/>
            </a:endParaRPr>
          </a:p>
          <a:p>
            <a:pPr algn="ctr">
              <a:lnSpc>
                <a:spcPct val="130000"/>
              </a:lnSpc>
            </a:pPr>
            <a:r>
              <a:rPr lang="zh-CN" altLang="en-US" sz="1400" b="1" dirty="0">
                <a:solidFill>
                  <a:srgbClr val="F8F8F8"/>
                </a:solidFill>
                <a:latin typeface="+mn-lt"/>
                <a:ea typeface="+mn-ea"/>
              </a:rPr>
              <a:t>全流程跟踪</a:t>
            </a:r>
          </a:p>
        </p:txBody>
      </p:sp>
      <p:sp>
        <p:nvSpPr>
          <p:cNvPr id="18" name="KSO_Shape"/>
          <p:cNvSpPr>
            <a:spLocks/>
          </p:cNvSpPr>
          <p:nvPr/>
        </p:nvSpPr>
        <p:spPr bwMode="auto">
          <a:xfrm>
            <a:off x="3071802" y="1736035"/>
            <a:ext cx="1000132" cy="714380"/>
          </a:xfrm>
          <a:custGeom>
            <a:avLst/>
            <a:gdLst>
              <a:gd name="T0" fmla="*/ 2881614 w 3362326"/>
              <a:gd name="T1" fmla="*/ 2245619 h 2424113"/>
              <a:gd name="T2" fmla="*/ 3207949 w 3362326"/>
              <a:gd name="T3" fmla="*/ 953766 h 2424113"/>
              <a:gd name="T4" fmla="*/ 3300702 w 3362326"/>
              <a:gd name="T5" fmla="*/ 1054704 h 2424113"/>
              <a:gd name="T6" fmla="*/ 3357879 w 3362326"/>
              <a:gd name="T7" fmla="*/ 1578442 h 2424113"/>
              <a:gd name="T8" fmla="*/ 2754348 w 3362326"/>
              <a:gd name="T9" fmla="*/ 1274991 h 2424113"/>
              <a:gd name="T10" fmla="*/ 2862031 w 3362326"/>
              <a:gd name="T11" fmla="*/ 1038516 h 2424113"/>
              <a:gd name="T12" fmla="*/ 2811207 w 3362326"/>
              <a:gd name="T13" fmla="*/ 1366725 h 2424113"/>
              <a:gd name="T14" fmla="*/ 3041820 w 3362326"/>
              <a:gd name="T15" fmla="*/ 999791 h 2424113"/>
              <a:gd name="T16" fmla="*/ 3170149 w 3362326"/>
              <a:gd name="T17" fmla="*/ 942974 h 2424113"/>
              <a:gd name="T18" fmla="*/ 296683 w 3362326"/>
              <a:gd name="T19" fmla="*/ 978524 h 2424113"/>
              <a:gd name="T20" fmla="*/ 498389 w 3362326"/>
              <a:gd name="T21" fmla="*/ 1265469 h 2424113"/>
              <a:gd name="T22" fmla="*/ 488542 w 3362326"/>
              <a:gd name="T23" fmla="*/ 1028041 h 2424113"/>
              <a:gd name="T24" fmla="*/ 582566 w 3362326"/>
              <a:gd name="T25" fmla="*/ 1187067 h 2424113"/>
              <a:gd name="T26" fmla="*/ 319871 w 3362326"/>
              <a:gd name="T27" fmla="*/ 2147887 h 2424113"/>
              <a:gd name="T28" fmla="*/ 37800 w 3362326"/>
              <a:gd name="T29" fmla="*/ 1105808 h 2424113"/>
              <a:gd name="T30" fmla="*/ 124836 w 3362326"/>
              <a:gd name="T31" fmla="*/ 975985 h 2424113"/>
              <a:gd name="T32" fmla="*/ 1545327 w 3362326"/>
              <a:gd name="T33" fmla="*/ 746198 h 2424113"/>
              <a:gd name="T34" fmla="*/ 1656547 w 3362326"/>
              <a:gd name="T35" fmla="*/ 809752 h 2424113"/>
              <a:gd name="T36" fmla="*/ 1802720 w 3362326"/>
              <a:gd name="T37" fmla="*/ 881250 h 2424113"/>
              <a:gd name="T38" fmla="*/ 1889154 w 3362326"/>
              <a:gd name="T39" fmla="*/ 667392 h 2424113"/>
              <a:gd name="T40" fmla="*/ 2073778 w 3362326"/>
              <a:gd name="T41" fmla="*/ 739843 h 2424113"/>
              <a:gd name="T42" fmla="*/ 2280963 w 3362326"/>
              <a:gd name="T43" fmla="*/ 997553 h 2424113"/>
              <a:gd name="T44" fmla="*/ 2456054 w 3362326"/>
              <a:gd name="T45" fmla="*/ 821509 h 2424113"/>
              <a:gd name="T46" fmla="*/ 2536132 w 3362326"/>
              <a:gd name="T47" fmla="*/ 819603 h 2424113"/>
              <a:gd name="T48" fmla="*/ 2596190 w 3362326"/>
              <a:gd name="T49" fmla="*/ 876801 h 2424113"/>
              <a:gd name="T50" fmla="*/ 2598415 w 3362326"/>
              <a:gd name="T51" fmla="*/ 956879 h 2424113"/>
              <a:gd name="T52" fmla="*/ 2382332 w 3362326"/>
              <a:gd name="T53" fmla="*/ 1195206 h 2424113"/>
              <a:gd name="T54" fmla="*/ 2241242 w 3362326"/>
              <a:gd name="T55" fmla="*/ 1268610 h 2424113"/>
              <a:gd name="T56" fmla="*/ 2118265 w 3362326"/>
              <a:gd name="T57" fmla="*/ 1192028 h 2424113"/>
              <a:gd name="T58" fmla="*/ 1363246 w 3362326"/>
              <a:gd name="T59" fmla="*/ 1018526 h 2424113"/>
              <a:gd name="T60" fmla="*/ 1307636 w 3362326"/>
              <a:gd name="T61" fmla="*/ 1409700 h 2424113"/>
              <a:gd name="T62" fmla="*/ 1157013 w 3362326"/>
              <a:gd name="T63" fmla="*/ 999778 h 2424113"/>
              <a:gd name="T64" fmla="*/ 1245989 w 3362326"/>
              <a:gd name="T65" fmla="*/ 780199 h 2424113"/>
              <a:gd name="T66" fmla="*/ 1499569 w 3362326"/>
              <a:gd name="T67" fmla="*/ 668027 h 2424113"/>
              <a:gd name="T68" fmla="*/ 3142462 w 3362326"/>
              <a:gd name="T69" fmla="*/ 282872 h 2424113"/>
              <a:gd name="T70" fmla="*/ 3244523 w 3362326"/>
              <a:gd name="T71" fmla="*/ 440586 h 2424113"/>
              <a:gd name="T72" fmla="*/ 3210503 w 3362326"/>
              <a:gd name="T73" fmla="*/ 656690 h 2424113"/>
              <a:gd name="T74" fmla="*/ 3038811 w 3362326"/>
              <a:gd name="T75" fmla="*/ 831222 h 2424113"/>
              <a:gd name="T76" fmla="*/ 2904319 w 3362326"/>
              <a:gd name="T77" fmla="*/ 826780 h 2424113"/>
              <a:gd name="T78" fmla="*/ 2817519 w 3362326"/>
              <a:gd name="T79" fmla="*/ 691913 h 2424113"/>
              <a:gd name="T80" fmla="*/ 2807981 w 3362326"/>
              <a:gd name="T81" fmla="*/ 429797 h 2424113"/>
              <a:gd name="T82" fmla="*/ 2910678 w 3362326"/>
              <a:gd name="T83" fmla="*/ 280651 h 2424113"/>
              <a:gd name="T84" fmla="*/ 375153 w 3362326"/>
              <a:gd name="T85" fmla="*/ 248918 h 2424113"/>
              <a:gd name="T86" fmla="*/ 514634 w 3362326"/>
              <a:gd name="T87" fmla="*/ 342213 h 2424113"/>
              <a:gd name="T88" fmla="*/ 561340 w 3362326"/>
              <a:gd name="T89" fmla="*/ 566885 h 2424113"/>
              <a:gd name="T90" fmla="*/ 510821 w 3362326"/>
              <a:gd name="T91" fmla="*/ 773785 h 2424113"/>
              <a:gd name="T92" fmla="*/ 418682 w 3362326"/>
              <a:gd name="T93" fmla="*/ 842646 h 2424113"/>
              <a:gd name="T94" fmla="*/ 241709 w 3362326"/>
              <a:gd name="T95" fmla="*/ 778862 h 2424113"/>
              <a:gd name="T96" fmla="*/ 117162 w 3362326"/>
              <a:gd name="T97" fmla="*/ 551970 h 2424113"/>
              <a:gd name="T98" fmla="*/ 148299 w 3362326"/>
              <a:gd name="T99" fmla="*/ 359984 h 2424113"/>
              <a:gd name="T100" fmla="*/ 297311 w 3362326"/>
              <a:gd name="T101" fmla="*/ 250822 h 2424113"/>
              <a:gd name="T102" fmla="*/ 1834594 w 3362326"/>
              <a:gd name="T103" fmla="*/ 43475 h 2424113"/>
              <a:gd name="T104" fmla="*/ 1934457 w 3362326"/>
              <a:gd name="T105" fmla="*/ 205318 h 2424113"/>
              <a:gd name="T106" fmla="*/ 1973258 w 3362326"/>
              <a:gd name="T107" fmla="*/ 288461 h 2424113"/>
              <a:gd name="T108" fmla="*/ 1942726 w 3362326"/>
              <a:gd name="T109" fmla="*/ 390961 h 2424113"/>
              <a:gd name="T110" fmla="*/ 1864808 w 3362326"/>
              <a:gd name="T111" fmla="*/ 532812 h 2424113"/>
              <a:gd name="T112" fmla="*/ 1729325 w 3362326"/>
              <a:gd name="T113" fmla="*/ 622301 h 2424113"/>
              <a:gd name="T114" fmla="*/ 1571262 w 3362326"/>
              <a:gd name="T115" fmla="*/ 579778 h 2424113"/>
              <a:gd name="T116" fmla="*/ 1478714 w 3362326"/>
              <a:gd name="T117" fmla="*/ 436341 h 2424113"/>
              <a:gd name="T118" fmla="*/ 1416379 w 3362326"/>
              <a:gd name="T119" fmla="*/ 348438 h 2424113"/>
              <a:gd name="T120" fmla="*/ 1429418 w 3362326"/>
              <a:gd name="T121" fmla="*/ 264978 h 2424113"/>
              <a:gd name="T122" fmla="*/ 1483484 w 3362326"/>
              <a:gd name="T123" fmla="*/ 132965 h 2424113"/>
              <a:gd name="T124" fmla="*/ 1621829 w 3362326"/>
              <a:gd name="T125" fmla="*/ 11107 h 2424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362326" h="2424113">
                <a:moveTo>
                  <a:pt x="860805" y="1460500"/>
                </a:moveTo>
                <a:lnTo>
                  <a:pt x="965275" y="1460500"/>
                </a:lnTo>
                <a:lnTo>
                  <a:pt x="961464" y="1465582"/>
                </a:lnTo>
                <a:lnTo>
                  <a:pt x="957654" y="1470664"/>
                </a:lnTo>
                <a:lnTo>
                  <a:pt x="953843" y="1476380"/>
                </a:lnTo>
                <a:lnTo>
                  <a:pt x="949715" y="1482415"/>
                </a:lnTo>
                <a:lnTo>
                  <a:pt x="483570" y="2244666"/>
                </a:lnTo>
                <a:lnTo>
                  <a:pt x="483570" y="2248795"/>
                </a:lnTo>
                <a:lnTo>
                  <a:pt x="483570" y="2251971"/>
                </a:lnTo>
                <a:lnTo>
                  <a:pt x="483888" y="2255147"/>
                </a:lnTo>
                <a:lnTo>
                  <a:pt x="484205" y="2257371"/>
                </a:lnTo>
                <a:lnTo>
                  <a:pt x="2880661" y="2259594"/>
                </a:lnTo>
                <a:lnTo>
                  <a:pt x="2880978" y="2256735"/>
                </a:lnTo>
                <a:lnTo>
                  <a:pt x="2881614" y="2253877"/>
                </a:lnTo>
                <a:lnTo>
                  <a:pt x="2881931" y="2250066"/>
                </a:lnTo>
                <a:lnTo>
                  <a:pt x="2881614" y="2245619"/>
                </a:lnTo>
                <a:lnTo>
                  <a:pt x="2422137" y="1485273"/>
                </a:lnTo>
                <a:lnTo>
                  <a:pt x="2411023" y="1471934"/>
                </a:lnTo>
                <a:lnTo>
                  <a:pt x="2401179" y="1460500"/>
                </a:lnTo>
                <a:lnTo>
                  <a:pt x="2509460" y="1460500"/>
                </a:lnTo>
                <a:lnTo>
                  <a:pt x="3024188" y="2273251"/>
                </a:lnTo>
                <a:lnTo>
                  <a:pt x="3024188" y="2423478"/>
                </a:lnTo>
                <a:lnTo>
                  <a:pt x="3021648" y="2424113"/>
                </a:lnTo>
                <a:lnTo>
                  <a:pt x="3018472" y="2424113"/>
                </a:lnTo>
                <a:lnTo>
                  <a:pt x="345441" y="2421890"/>
                </a:lnTo>
                <a:lnTo>
                  <a:pt x="341948" y="2421572"/>
                </a:lnTo>
                <a:lnTo>
                  <a:pt x="338138" y="2421255"/>
                </a:lnTo>
                <a:lnTo>
                  <a:pt x="338138" y="2277062"/>
                </a:lnTo>
                <a:lnTo>
                  <a:pt x="860805" y="1460500"/>
                </a:lnTo>
                <a:close/>
                <a:moveTo>
                  <a:pt x="3185714" y="941387"/>
                </a:moveTo>
                <a:lnTo>
                  <a:pt x="3196514" y="947100"/>
                </a:lnTo>
                <a:lnTo>
                  <a:pt x="3207949" y="953766"/>
                </a:lnTo>
                <a:lnTo>
                  <a:pt x="3213667" y="957575"/>
                </a:lnTo>
                <a:lnTo>
                  <a:pt x="3219702" y="962019"/>
                </a:lnTo>
                <a:lnTo>
                  <a:pt x="3225420" y="966145"/>
                </a:lnTo>
                <a:lnTo>
                  <a:pt x="3231455" y="970906"/>
                </a:lnTo>
                <a:lnTo>
                  <a:pt x="3237490" y="975985"/>
                </a:lnTo>
                <a:lnTo>
                  <a:pt x="3243526" y="981699"/>
                </a:lnTo>
                <a:lnTo>
                  <a:pt x="3249243" y="987095"/>
                </a:lnTo>
                <a:lnTo>
                  <a:pt x="3255279" y="993443"/>
                </a:lnTo>
                <a:lnTo>
                  <a:pt x="3261314" y="999791"/>
                </a:lnTo>
                <a:lnTo>
                  <a:pt x="3267032" y="1006457"/>
                </a:lnTo>
                <a:lnTo>
                  <a:pt x="3273067" y="1014075"/>
                </a:lnTo>
                <a:lnTo>
                  <a:pt x="3278785" y="1021376"/>
                </a:lnTo>
                <a:lnTo>
                  <a:pt x="3284185" y="1029311"/>
                </a:lnTo>
                <a:lnTo>
                  <a:pt x="3289902" y="1037247"/>
                </a:lnTo>
                <a:lnTo>
                  <a:pt x="3295302" y="1045817"/>
                </a:lnTo>
                <a:lnTo>
                  <a:pt x="3300702" y="1054704"/>
                </a:lnTo>
                <a:lnTo>
                  <a:pt x="3305785" y="1064544"/>
                </a:lnTo>
                <a:lnTo>
                  <a:pt x="3310549" y="1074067"/>
                </a:lnTo>
                <a:lnTo>
                  <a:pt x="3315632" y="1084224"/>
                </a:lnTo>
                <a:lnTo>
                  <a:pt x="3320079" y="1094699"/>
                </a:lnTo>
                <a:lnTo>
                  <a:pt x="3324526" y="1105808"/>
                </a:lnTo>
                <a:lnTo>
                  <a:pt x="3328655" y="1116918"/>
                </a:lnTo>
                <a:lnTo>
                  <a:pt x="3332467" y="1128662"/>
                </a:lnTo>
                <a:lnTo>
                  <a:pt x="3335961" y="1140724"/>
                </a:lnTo>
                <a:lnTo>
                  <a:pt x="3339138" y="1153104"/>
                </a:lnTo>
                <a:lnTo>
                  <a:pt x="3342632" y="1166118"/>
                </a:lnTo>
                <a:lnTo>
                  <a:pt x="3345173" y="1179767"/>
                </a:lnTo>
                <a:lnTo>
                  <a:pt x="3347714" y="1193415"/>
                </a:lnTo>
                <a:lnTo>
                  <a:pt x="3350573" y="1282609"/>
                </a:lnTo>
                <a:lnTo>
                  <a:pt x="3353432" y="1374343"/>
                </a:lnTo>
                <a:lnTo>
                  <a:pt x="3355655" y="1472425"/>
                </a:lnTo>
                <a:lnTo>
                  <a:pt x="3357879" y="1578442"/>
                </a:lnTo>
                <a:lnTo>
                  <a:pt x="3359785" y="1696204"/>
                </a:lnTo>
                <a:lnTo>
                  <a:pt x="3361055" y="1828884"/>
                </a:lnTo>
                <a:lnTo>
                  <a:pt x="3362008" y="1978387"/>
                </a:lnTo>
                <a:lnTo>
                  <a:pt x="3362326" y="2147887"/>
                </a:lnTo>
                <a:lnTo>
                  <a:pt x="3042772" y="2147887"/>
                </a:lnTo>
                <a:lnTo>
                  <a:pt x="2678113" y="1585108"/>
                </a:lnTo>
                <a:lnTo>
                  <a:pt x="2686689" y="1540670"/>
                </a:lnTo>
                <a:lnTo>
                  <a:pt x="2694313" y="1501627"/>
                </a:lnTo>
                <a:lnTo>
                  <a:pt x="2701937" y="1466711"/>
                </a:lnTo>
                <a:lnTo>
                  <a:pt x="2708607" y="1436556"/>
                </a:lnTo>
                <a:lnTo>
                  <a:pt x="2715278" y="1409576"/>
                </a:lnTo>
                <a:lnTo>
                  <a:pt x="2720995" y="1385770"/>
                </a:lnTo>
                <a:lnTo>
                  <a:pt x="2727031" y="1364186"/>
                </a:lnTo>
                <a:lnTo>
                  <a:pt x="2732748" y="1344823"/>
                </a:lnTo>
                <a:lnTo>
                  <a:pt x="2743548" y="1309272"/>
                </a:lnTo>
                <a:lnTo>
                  <a:pt x="2754348" y="1274991"/>
                </a:lnTo>
                <a:lnTo>
                  <a:pt x="2759748" y="1256581"/>
                </a:lnTo>
                <a:lnTo>
                  <a:pt x="2765784" y="1237219"/>
                </a:lnTo>
                <a:lnTo>
                  <a:pt x="2771819" y="1215635"/>
                </a:lnTo>
                <a:lnTo>
                  <a:pt x="2778490" y="1191511"/>
                </a:lnTo>
                <a:lnTo>
                  <a:pt x="2779760" y="1187067"/>
                </a:lnTo>
                <a:lnTo>
                  <a:pt x="2784843" y="1174370"/>
                </a:lnTo>
                <a:lnTo>
                  <a:pt x="2792466" y="1155960"/>
                </a:lnTo>
                <a:lnTo>
                  <a:pt x="2797866" y="1144851"/>
                </a:lnTo>
                <a:lnTo>
                  <a:pt x="2803266" y="1132789"/>
                </a:lnTo>
                <a:lnTo>
                  <a:pt x="2809619" y="1119775"/>
                </a:lnTo>
                <a:lnTo>
                  <a:pt x="2816607" y="1106443"/>
                </a:lnTo>
                <a:lnTo>
                  <a:pt x="2824549" y="1092794"/>
                </a:lnTo>
                <a:lnTo>
                  <a:pt x="2833125" y="1078828"/>
                </a:lnTo>
                <a:lnTo>
                  <a:pt x="2842019" y="1065179"/>
                </a:lnTo>
                <a:lnTo>
                  <a:pt x="2851549" y="1051530"/>
                </a:lnTo>
                <a:lnTo>
                  <a:pt x="2862031" y="1038516"/>
                </a:lnTo>
                <a:lnTo>
                  <a:pt x="2867113" y="1032168"/>
                </a:lnTo>
                <a:lnTo>
                  <a:pt x="2872831" y="1025820"/>
                </a:lnTo>
                <a:lnTo>
                  <a:pt x="2873149" y="1025820"/>
                </a:lnTo>
                <a:lnTo>
                  <a:pt x="2873466" y="1025820"/>
                </a:lnTo>
                <a:lnTo>
                  <a:pt x="2873784" y="1028041"/>
                </a:lnTo>
                <a:lnTo>
                  <a:pt x="2873466" y="1032168"/>
                </a:lnTo>
                <a:lnTo>
                  <a:pt x="2873149" y="1037881"/>
                </a:lnTo>
                <a:lnTo>
                  <a:pt x="2870607" y="1054387"/>
                </a:lnTo>
                <a:lnTo>
                  <a:pt x="2866796" y="1076289"/>
                </a:lnTo>
                <a:lnTo>
                  <a:pt x="2856313" y="1132471"/>
                </a:lnTo>
                <a:lnTo>
                  <a:pt x="2843925" y="1197859"/>
                </a:lnTo>
                <a:lnTo>
                  <a:pt x="2819784" y="1318160"/>
                </a:lnTo>
                <a:lnTo>
                  <a:pt x="2815654" y="1340062"/>
                </a:lnTo>
                <a:lnTo>
                  <a:pt x="2812478" y="1355933"/>
                </a:lnTo>
                <a:lnTo>
                  <a:pt x="2811525" y="1365455"/>
                </a:lnTo>
                <a:lnTo>
                  <a:pt x="2811207" y="1366725"/>
                </a:lnTo>
                <a:lnTo>
                  <a:pt x="2811525" y="1367042"/>
                </a:lnTo>
                <a:lnTo>
                  <a:pt x="2811843" y="1366407"/>
                </a:lnTo>
                <a:lnTo>
                  <a:pt x="2828678" y="1332761"/>
                </a:lnTo>
                <a:lnTo>
                  <a:pt x="2846149" y="1298798"/>
                </a:lnTo>
                <a:lnTo>
                  <a:pt x="2864255" y="1265469"/>
                </a:lnTo>
                <a:lnTo>
                  <a:pt x="2882360" y="1232775"/>
                </a:lnTo>
                <a:lnTo>
                  <a:pt x="2901419" y="1200716"/>
                </a:lnTo>
                <a:lnTo>
                  <a:pt x="2920160" y="1169927"/>
                </a:lnTo>
                <a:lnTo>
                  <a:pt x="2938584" y="1140089"/>
                </a:lnTo>
                <a:lnTo>
                  <a:pt x="2957325" y="1112792"/>
                </a:lnTo>
                <a:lnTo>
                  <a:pt x="2974796" y="1086764"/>
                </a:lnTo>
                <a:lnTo>
                  <a:pt x="2991314" y="1062957"/>
                </a:lnTo>
                <a:lnTo>
                  <a:pt x="3007514" y="1041373"/>
                </a:lnTo>
                <a:lnTo>
                  <a:pt x="3022125" y="1022963"/>
                </a:lnTo>
                <a:lnTo>
                  <a:pt x="3035467" y="1006775"/>
                </a:lnTo>
                <a:lnTo>
                  <a:pt x="3041820" y="999791"/>
                </a:lnTo>
                <a:lnTo>
                  <a:pt x="3047537" y="993760"/>
                </a:lnTo>
                <a:lnTo>
                  <a:pt x="3052620" y="988682"/>
                </a:lnTo>
                <a:lnTo>
                  <a:pt x="3057384" y="984555"/>
                </a:lnTo>
                <a:lnTo>
                  <a:pt x="3062149" y="981381"/>
                </a:lnTo>
                <a:lnTo>
                  <a:pt x="3065643" y="978524"/>
                </a:lnTo>
                <a:lnTo>
                  <a:pt x="3079937" y="971224"/>
                </a:lnTo>
                <a:lnTo>
                  <a:pt x="3094549" y="964241"/>
                </a:lnTo>
                <a:lnTo>
                  <a:pt x="3109161" y="958210"/>
                </a:lnTo>
                <a:lnTo>
                  <a:pt x="3116784" y="955353"/>
                </a:lnTo>
                <a:lnTo>
                  <a:pt x="3124408" y="953131"/>
                </a:lnTo>
                <a:lnTo>
                  <a:pt x="3132031" y="950909"/>
                </a:lnTo>
                <a:lnTo>
                  <a:pt x="3139337" y="948687"/>
                </a:lnTo>
                <a:lnTo>
                  <a:pt x="3146961" y="946783"/>
                </a:lnTo>
                <a:lnTo>
                  <a:pt x="3154902" y="945196"/>
                </a:lnTo>
                <a:lnTo>
                  <a:pt x="3162208" y="943609"/>
                </a:lnTo>
                <a:lnTo>
                  <a:pt x="3170149" y="942974"/>
                </a:lnTo>
                <a:lnTo>
                  <a:pt x="3178090" y="942339"/>
                </a:lnTo>
                <a:lnTo>
                  <a:pt x="3185714" y="941387"/>
                </a:lnTo>
                <a:close/>
                <a:moveTo>
                  <a:pt x="176612" y="941387"/>
                </a:moveTo>
                <a:lnTo>
                  <a:pt x="184236" y="942339"/>
                </a:lnTo>
                <a:lnTo>
                  <a:pt x="192177" y="942974"/>
                </a:lnTo>
                <a:lnTo>
                  <a:pt x="200118" y="943609"/>
                </a:lnTo>
                <a:lnTo>
                  <a:pt x="207742" y="945196"/>
                </a:lnTo>
                <a:lnTo>
                  <a:pt x="215047" y="946783"/>
                </a:lnTo>
                <a:lnTo>
                  <a:pt x="222989" y="948687"/>
                </a:lnTo>
                <a:lnTo>
                  <a:pt x="230295" y="950909"/>
                </a:lnTo>
                <a:lnTo>
                  <a:pt x="238236" y="953131"/>
                </a:lnTo>
                <a:lnTo>
                  <a:pt x="245542" y="955353"/>
                </a:lnTo>
                <a:lnTo>
                  <a:pt x="253165" y="958210"/>
                </a:lnTo>
                <a:lnTo>
                  <a:pt x="268095" y="964241"/>
                </a:lnTo>
                <a:lnTo>
                  <a:pt x="282389" y="971224"/>
                </a:lnTo>
                <a:lnTo>
                  <a:pt x="296683" y="978524"/>
                </a:lnTo>
                <a:lnTo>
                  <a:pt x="300812" y="981381"/>
                </a:lnTo>
                <a:lnTo>
                  <a:pt x="304624" y="984555"/>
                </a:lnTo>
                <a:lnTo>
                  <a:pt x="309706" y="988682"/>
                </a:lnTo>
                <a:lnTo>
                  <a:pt x="314789" y="993760"/>
                </a:lnTo>
                <a:lnTo>
                  <a:pt x="320824" y="999791"/>
                </a:lnTo>
                <a:lnTo>
                  <a:pt x="326859" y="1006775"/>
                </a:lnTo>
                <a:lnTo>
                  <a:pt x="340201" y="1022963"/>
                </a:lnTo>
                <a:lnTo>
                  <a:pt x="354812" y="1041373"/>
                </a:lnTo>
                <a:lnTo>
                  <a:pt x="371012" y="1062957"/>
                </a:lnTo>
                <a:lnTo>
                  <a:pt x="387530" y="1086764"/>
                </a:lnTo>
                <a:lnTo>
                  <a:pt x="405636" y="1112792"/>
                </a:lnTo>
                <a:lnTo>
                  <a:pt x="423742" y="1140089"/>
                </a:lnTo>
                <a:lnTo>
                  <a:pt x="442166" y="1169927"/>
                </a:lnTo>
                <a:lnTo>
                  <a:pt x="460907" y="1200716"/>
                </a:lnTo>
                <a:lnTo>
                  <a:pt x="479966" y="1232775"/>
                </a:lnTo>
                <a:lnTo>
                  <a:pt x="498389" y="1265469"/>
                </a:lnTo>
                <a:lnTo>
                  <a:pt x="516177" y="1298798"/>
                </a:lnTo>
                <a:lnTo>
                  <a:pt x="533966" y="1332761"/>
                </a:lnTo>
                <a:lnTo>
                  <a:pt x="550801" y="1366407"/>
                </a:lnTo>
                <a:lnTo>
                  <a:pt x="550801" y="1367042"/>
                </a:lnTo>
                <a:lnTo>
                  <a:pt x="551119" y="1366725"/>
                </a:lnTo>
                <a:lnTo>
                  <a:pt x="551119" y="1365455"/>
                </a:lnTo>
                <a:lnTo>
                  <a:pt x="549848" y="1355933"/>
                </a:lnTo>
                <a:lnTo>
                  <a:pt x="546672" y="1340062"/>
                </a:lnTo>
                <a:lnTo>
                  <a:pt x="542542" y="1318160"/>
                </a:lnTo>
                <a:lnTo>
                  <a:pt x="519036" y="1197859"/>
                </a:lnTo>
                <a:lnTo>
                  <a:pt x="506013" y="1132471"/>
                </a:lnTo>
                <a:lnTo>
                  <a:pt x="495530" y="1076289"/>
                </a:lnTo>
                <a:lnTo>
                  <a:pt x="491719" y="1054387"/>
                </a:lnTo>
                <a:lnTo>
                  <a:pt x="489495" y="1037881"/>
                </a:lnTo>
                <a:lnTo>
                  <a:pt x="488860" y="1032168"/>
                </a:lnTo>
                <a:lnTo>
                  <a:pt x="488542" y="1028041"/>
                </a:lnTo>
                <a:lnTo>
                  <a:pt x="488860" y="1025820"/>
                </a:lnTo>
                <a:lnTo>
                  <a:pt x="489177" y="1025820"/>
                </a:lnTo>
                <a:lnTo>
                  <a:pt x="489495" y="1025820"/>
                </a:lnTo>
                <a:lnTo>
                  <a:pt x="495213" y="1032168"/>
                </a:lnTo>
                <a:lnTo>
                  <a:pt x="500295" y="1038516"/>
                </a:lnTo>
                <a:lnTo>
                  <a:pt x="510777" y="1051530"/>
                </a:lnTo>
                <a:lnTo>
                  <a:pt x="520307" y="1065179"/>
                </a:lnTo>
                <a:lnTo>
                  <a:pt x="529201" y="1078828"/>
                </a:lnTo>
                <a:lnTo>
                  <a:pt x="537777" y="1092794"/>
                </a:lnTo>
                <a:lnTo>
                  <a:pt x="545719" y="1106443"/>
                </a:lnTo>
                <a:lnTo>
                  <a:pt x="552707" y="1119775"/>
                </a:lnTo>
                <a:lnTo>
                  <a:pt x="559060" y="1132789"/>
                </a:lnTo>
                <a:lnTo>
                  <a:pt x="565095" y="1144851"/>
                </a:lnTo>
                <a:lnTo>
                  <a:pt x="569860" y="1155960"/>
                </a:lnTo>
                <a:lnTo>
                  <a:pt x="577483" y="1174370"/>
                </a:lnTo>
                <a:lnTo>
                  <a:pt x="582566" y="1187067"/>
                </a:lnTo>
                <a:lnTo>
                  <a:pt x="584154" y="1191511"/>
                </a:lnTo>
                <a:lnTo>
                  <a:pt x="590507" y="1215635"/>
                </a:lnTo>
                <a:lnTo>
                  <a:pt x="596542" y="1237219"/>
                </a:lnTo>
                <a:lnTo>
                  <a:pt x="602578" y="1256581"/>
                </a:lnTo>
                <a:lnTo>
                  <a:pt x="607978" y="1274991"/>
                </a:lnTo>
                <a:lnTo>
                  <a:pt x="618778" y="1309272"/>
                </a:lnTo>
                <a:lnTo>
                  <a:pt x="629895" y="1344823"/>
                </a:lnTo>
                <a:lnTo>
                  <a:pt x="635613" y="1364186"/>
                </a:lnTo>
                <a:lnTo>
                  <a:pt x="641013" y="1385770"/>
                </a:lnTo>
                <a:lnTo>
                  <a:pt x="647366" y="1409576"/>
                </a:lnTo>
                <a:lnTo>
                  <a:pt x="653719" y="1436556"/>
                </a:lnTo>
                <a:lnTo>
                  <a:pt x="660389" y="1466711"/>
                </a:lnTo>
                <a:lnTo>
                  <a:pt x="668013" y="1501627"/>
                </a:lnTo>
                <a:lnTo>
                  <a:pt x="675636" y="1540670"/>
                </a:lnTo>
                <a:lnTo>
                  <a:pt x="684213" y="1585108"/>
                </a:lnTo>
                <a:lnTo>
                  <a:pt x="319871" y="2147887"/>
                </a:lnTo>
                <a:lnTo>
                  <a:pt x="0" y="2147887"/>
                </a:lnTo>
                <a:lnTo>
                  <a:pt x="318" y="1978387"/>
                </a:lnTo>
                <a:lnTo>
                  <a:pt x="953" y="1828884"/>
                </a:lnTo>
                <a:lnTo>
                  <a:pt x="2541" y="1696204"/>
                </a:lnTo>
                <a:lnTo>
                  <a:pt x="4447" y="1578442"/>
                </a:lnTo>
                <a:lnTo>
                  <a:pt x="6671" y="1472425"/>
                </a:lnTo>
                <a:lnTo>
                  <a:pt x="8894" y="1374343"/>
                </a:lnTo>
                <a:lnTo>
                  <a:pt x="11753" y="1282609"/>
                </a:lnTo>
                <a:lnTo>
                  <a:pt x="14612" y="1193415"/>
                </a:lnTo>
                <a:lnTo>
                  <a:pt x="17153" y="1179767"/>
                </a:lnTo>
                <a:lnTo>
                  <a:pt x="19694" y="1166118"/>
                </a:lnTo>
                <a:lnTo>
                  <a:pt x="23188" y="1153104"/>
                </a:lnTo>
                <a:lnTo>
                  <a:pt x="26365" y="1140724"/>
                </a:lnTo>
                <a:lnTo>
                  <a:pt x="29859" y="1128662"/>
                </a:lnTo>
                <a:lnTo>
                  <a:pt x="33671" y="1116918"/>
                </a:lnTo>
                <a:lnTo>
                  <a:pt x="37800" y="1105808"/>
                </a:lnTo>
                <a:lnTo>
                  <a:pt x="42247" y="1094699"/>
                </a:lnTo>
                <a:lnTo>
                  <a:pt x="46694" y="1084224"/>
                </a:lnTo>
                <a:lnTo>
                  <a:pt x="51777" y="1074067"/>
                </a:lnTo>
                <a:lnTo>
                  <a:pt x="56541" y="1064544"/>
                </a:lnTo>
                <a:lnTo>
                  <a:pt x="61624" y="1054704"/>
                </a:lnTo>
                <a:lnTo>
                  <a:pt x="67024" y="1045817"/>
                </a:lnTo>
                <a:lnTo>
                  <a:pt x="72424" y="1037247"/>
                </a:lnTo>
                <a:lnTo>
                  <a:pt x="78141" y="1029311"/>
                </a:lnTo>
                <a:lnTo>
                  <a:pt x="83541" y="1021376"/>
                </a:lnTo>
                <a:lnTo>
                  <a:pt x="89259" y="1014075"/>
                </a:lnTo>
                <a:lnTo>
                  <a:pt x="95294" y="1006457"/>
                </a:lnTo>
                <a:lnTo>
                  <a:pt x="101012" y="999791"/>
                </a:lnTo>
                <a:lnTo>
                  <a:pt x="107047" y="993443"/>
                </a:lnTo>
                <a:lnTo>
                  <a:pt x="113083" y="987095"/>
                </a:lnTo>
                <a:lnTo>
                  <a:pt x="118800" y="981699"/>
                </a:lnTo>
                <a:lnTo>
                  <a:pt x="124836" y="975985"/>
                </a:lnTo>
                <a:lnTo>
                  <a:pt x="130871" y="970906"/>
                </a:lnTo>
                <a:lnTo>
                  <a:pt x="136906" y="966145"/>
                </a:lnTo>
                <a:lnTo>
                  <a:pt x="142624" y="962019"/>
                </a:lnTo>
                <a:lnTo>
                  <a:pt x="148659" y="957575"/>
                </a:lnTo>
                <a:lnTo>
                  <a:pt x="154694" y="953766"/>
                </a:lnTo>
                <a:lnTo>
                  <a:pt x="165812" y="947100"/>
                </a:lnTo>
                <a:lnTo>
                  <a:pt x="176612" y="941387"/>
                </a:lnTo>
                <a:close/>
                <a:moveTo>
                  <a:pt x="1531981" y="658812"/>
                </a:moveTo>
                <a:lnTo>
                  <a:pt x="1531981" y="659130"/>
                </a:lnTo>
                <a:lnTo>
                  <a:pt x="1532299" y="658812"/>
                </a:lnTo>
                <a:lnTo>
                  <a:pt x="1532934" y="669616"/>
                </a:lnTo>
                <a:lnTo>
                  <a:pt x="1534523" y="682009"/>
                </a:lnTo>
                <a:lnTo>
                  <a:pt x="1536430" y="695673"/>
                </a:lnTo>
                <a:lnTo>
                  <a:pt x="1538654" y="711244"/>
                </a:lnTo>
                <a:lnTo>
                  <a:pt x="1541514" y="728085"/>
                </a:lnTo>
                <a:lnTo>
                  <a:pt x="1545327" y="746198"/>
                </a:lnTo>
                <a:lnTo>
                  <a:pt x="1549458" y="765900"/>
                </a:lnTo>
                <a:lnTo>
                  <a:pt x="1554543" y="786873"/>
                </a:lnTo>
                <a:lnTo>
                  <a:pt x="1560263" y="808799"/>
                </a:lnTo>
                <a:lnTo>
                  <a:pt x="1566936" y="831678"/>
                </a:lnTo>
                <a:lnTo>
                  <a:pt x="1574562" y="855828"/>
                </a:lnTo>
                <a:lnTo>
                  <a:pt x="1583142" y="881250"/>
                </a:lnTo>
                <a:lnTo>
                  <a:pt x="1592993" y="907307"/>
                </a:lnTo>
                <a:lnTo>
                  <a:pt x="1604115" y="934000"/>
                </a:lnTo>
                <a:lnTo>
                  <a:pt x="1615872" y="961963"/>
                </a:lnTo>
                <a:lnTo>
                  <a:pt x="1629218" y="990245"/>
                </a:lnTo>
                <a:lnTo>
                  <a:pt x="1633667" y="953066"/>
                </a:lnTo>
                <a:lnTo>
                  <a:pt x="1638752" y="917476"/>
                </a:lnTo>
                <a:lnTo>
                  <a:pt x="1643518" y="884745"/>
                </a:lnTo>
                <a:lnTo>
                  <a:pt x="1648285" y="855193"/>
                </a:lnTo>
                <a:lnTo>
                  <a:pt x="1652733" y="830089"/>
                </a:lnTo>
                <a:lnTo>
                  <a:pt x="1656547" y="809752"/>
                </a:lnTo>
                <a:lnTo>
                  <a:pt x="1660678" y="788779"/>
                </a:lnTo>
                <a:lnTo>
                  <a:pt x="1633350" y="725225"/>
                </a:lnTo>
                <a:lnTo>
                  <a:pt x="1677202" y="683280"/>
                </a:lnTo>
                <a:lnTo>
                  <a:pt x="1708661" y="683280"/>
                </a:lnTo>
                <a:lnTo>
                  <a:pt x="1752831" y="725225"/>
                </a:lnTo>
                <a:lnTo>
                  <a:pt x="1725503" y="788779"/>
                </a:lnTo>
                <a:lnTo>
                  <a:pt x="1729634" y="809752"/>
                </a:lnTo>
                <a:lnTo>
                  <a:pt x="1737578" y="855193"/>
                </a:lnTo>
                <a:lnTo>
                  <a:pt x="1742344" y="884745"/>
                </a:lnTo>
                <a:lnTo>
                  <a:pt x="1747111" y="917476"/>
                </a:lnTo>
                <a:lnTo>
                  <a:pt x="1752513" y="953066"/>
                </a:lnTo>
                <a:lnTo>
                  <a:pt x="1756962" y="990245"/>
                </a:lnTo>
                <a:lnTo>
                  <a:pt x="1770308" y="961963"/>
                </a:lnTo>
                <a:lnTo>
                  <a:pt x="1782066" y="934000"/>
                </a:lnTo>
                <a:lnTo>
                  <a:pt x="1792870" y="907307"/>
                </a:lnTo>
                <a:lnTo>
                  <a:pt x="1802720" y="881250"/>
                </a:lnTo>
                <a:lnTo>
                  <a:pt x="1811618" y="855828"/>
                </a:lnTo>
                <a:lnTo>
                  <a:pt x="1818927" y="831678"/>
                </a:lnTo>
                <a:lnTo>
                  <a:pt x="1825600" y="808799"/>
                </a:lnTo>
                <a:lnTo>
                  <a:pt x="1831638" y="786873"/>
                </a:lnTo>
                <a:lnTo>
                  <a:pt x="1836404" y="765900"/>
                </a:lnTo>
                <a:lnTo>
                  <a:pt x="1840853" y="746198"/>
                </a:lnTo>
                <a:lnTo>
                  <a:pt x="1844348" y="728085"/>
                </a:lnTo>
                <a:lnTo>
                  <a:pt x="1847208" y="711244"/>
                </a:lnTo>
                <a:lnTo>
                  <a:pt x="1849750" y="695673"/>
                </a:lnTo>
                <a:lnTo>
                  <a:pt x="1851657" y="682009"/>
                </a:lnTo>
                <a:lnTo>
                  <a:pt x="1852928" y="669616"/>
                </a:lnTo>
                <a:lnTo>
                  <a:pt x="1853881" y="658812"/>
                </a:lnTo>
                <a:lnTo>
                  <a:pt x="1854199" y="659130"/>
                </a:lnTo>
                <a:lnTo>
                  <a:pt x="1854199" y="658812"/>
                </a:lnTo>
                <a:lnTo>
                  <a:pt x="1871359" y="662943"/>
                </a:lnTo>
                <a:lnTo>
                  <a:pt x="1889154" y="667392"/>
                </a:lnTo>
                <a:lnTo>
                  <a:pt x="1908220" y="673111"/>
                </a:lnTo>
                <a:lnTo>
                  <a:pt x="1927922" y="679467"/>
                </a:lnTo>
                <a:lnTo>
                  <a:pt x="1946988" y="684869"/>
                </a:lnTo>
                <a:lnTo>
                  <a:pt x="1964465" y="690271"/>
                </a:lnTo>
                <a:lnTo>
                  <a:pt x="1980354" y="695355"/>
                </a:lnTo>
                <a:lnTo>
                  <a:pt x="1994971" y="700122"/>
                </a:lnTo>
                <a:lnTo>
                  <a:pt x="2008000" y="704888"/>
                </a:lnTo>
                <a:lnTo>
                  <a:pt x="2019757" y="709337"/>
                </a:lnTo>
                <a:lnTo>
                  <a:pt x="2030243" y="713786"/>
                </a:lnTo>
                <a:lnTo>
                  <a:pt x="2039459" y="717917"/>
                </a:lnTo>
                <a:lnTo>
                  <a:pt x="2047721" y="722048"/>
                </a:lnTo>
                <a:lnTo>
                  <a:pt x="2054712" y="725861"/>
                </a:lnTo>
                <a:lnTo>
                  <a:pt x="2060749" y="729674"/>
                </a:lnTo>
                <a:lnTo>
                  <a:pt x="2065834" y="733170"/>
                </a:lnTo>
                <a:lnTo>
                  <a:pt x="2070282" y="736665"/>
                </a:lnTo>
                <a:lnTo>
                  <a:pt x="2073778" y="739843"/>
                </a:lnTo>
                <a:lnTo>
                  <a:pt x="2076638" y="743021"/>
                </a:lnTo>
                <a:lnTo>
                  <a:pt x="2078862" y="746198"/>
                </a:lnTo>
                <a:lnTo>
                  <a:pt x="2084264" y="751600"/>
                </a:lnTo>
                <a:lnTo>
                  <a:pt x="2089348" y="757002"/>
                </a:lnTo>
                <a:lnTo>
                  <a:pt x="2093797" y="763040"/>
                </a:lnTo>
                <a:lnTo>
                  <a:pt x="2097928" y="769395"/>
                </a:lnTo>
                <a:lnTo>
                  <a:pt x="2100788" y="774480"/>
                </a:lnTo>
                <a:lnTo>
                  <a:pt x="2109368" y="788779"/>
                </a:lnTo>
                <a:lnTo>
                  <a:pt x="2139238" y="838033"/>
                </a:lnTo>
                <a:lnTo>
                  <a:pt x="2158940" y="870446"/>
                </a:lnTo>
                <a:lnTo>
                  <a:pt x="2180866" y="905400"/>
                </a:lnTo>
                <a:lnTo>
                  <a:pt x="2203428" y="941626"/>
                </a:lnTo>
                <a:lnTo>
                  <a:pt x="2226942" y="977216"/>
                </a:lnTo>
                <a:lnTo>
                  <a:pt x="2242196" y="999778"/>
                </a:lnTo>
                <a:lnTo>
                  <a:pt x="2256495" y="1021068"/>
                </a:lnTo>
                <a:lnTo>
                  <a:pt x="2280963" y="997553"/>
                </a:lnTo>
                <a:lnTo>
                  <a:pt x="2305749" y="972450"/>
                </a:lnTo>
                <a:lnTo>
                  <a:pt x="2326086" y="951159"/>
                </a:lnTo>
                <a:lnTo>
                  <a:pt x="2345470" y="930186"/>
                </a:lnTo>
                <a:lnTo>
                  <a:pt x="2380107" y="892372"/>
                </a:lnTo>
                <a:lnTo>
                  <a:pt x="2405529" y="864090"/>
                </a:lnTo>
                <a:lnTo>
                  <a:pt x="2417286" y="850109"/>
                </a:lnTo>
                <a:lnTo>
                  <a:pt x="2417922" y="849791"/>
                </a:lnTo>
                <a:lnTo>
                  <a:pt x="2421735" y="845660"/>
                </a:lnTo>
                <a:lnTo>
                  <a:pt x="2425548" y="841847"/>
                </a:lnTo>
                <a:lnTo>
                  <a:pt x="2429679" y="838033"/>
                </a:lnTo>
                <a:lnTo>
                  <a:pt x="2433493" y="834856"/>
                </a:lnTo>
                <a:lnTo>
                  <a:pt x="2437941" y="831678"/>
                </a:lnTo>
                <a:lnTo>
                  <a:pt x="2442072" y="828818"/>
                </a:lnTo>
                <a:lnTo>
                  <a:pt x="2446521" y="826276"/>
                </a:lnTo>
                <a:lnTo>
                  <a:pt x="2451605" y="823734"/>
                </a:lnTo>
                <a:lnTo>
                  <a:pt x="2456054" y="821509"/>
                </a:lnTo>
                <a:lnTo>
                  <a:pt x="2460821" y="819603"/>
                </a:lnTo>
                <a:lnTo>
                  <a:pt x="2465587" y="818014"/>
                </a:lnTo>
                <a:lnTo>
                  <a:pt x="2470672" y="816425"/>
                </a:lnTo>
                <a:lnTo>
                  <a:pt x="2475756" y="815154"/>
                </a:lnTo>
                <a:lnTo>
                  <a:pt x="2480522" y="814201"/>
                </a:lnTo>
                <a:lnTo>
                  <a:pt x="2485607" y="813565"/>
                </a:lnTo>
                <a:lnTo>
                  <a:pt x="2491009" y="812930"/>
                </a:lnTo>
                <a:lnTo>
                  <a:pt x="2495775" y="812930"/>
                </a:lnTo>
                <a:lnTo>
                  <a:pt x="2500860" y="812930"/>
                </a:lnTo>
                <a:lnTo>
                  <a:pt x="2506262" y="812930"/>
                </a:lnTo>
                <a:lnTo>
                  <a:pt x="2511346" y="813565"/>
                </a:lnTo>
                <a:lnTo>
                  <a:pt x="2516113" y="814201"/>
                </a:lnTo>
                <a:lnTo>
                  <a:pt x="2521515" y="815154"/>
                </a:lnTo>
                <a:lnTo>
                  <a:pt x="2526281" y="816425"/>
                </a:lnTo>
                <a:lnTo>
                  <a:pt x="2531366" y="817696"/>
                </a:lnTo>
                <a:lnTo>
                  <a:pt x="2536132" y="819603"/>
                </a:lnTo>
                <a:lnTo>
                  <a:pt x="2541216" y="821509"/>
                </a:lnTo>
                <a:lnTo>
                  <a:pt x="2545983" y="823734"/>
                </a:lnTo>
                <a:lnTo>
                  <a:pt x="2550432" y="826276"/>
                </a:lnTo>
                <a:lnTo>
                  <a:pt x="2555198" y="828818"/>
                </a:lnTo>
                <a:lnTo>
                  <a:pt x="2559647" y="831678"/>
                </a:lnTo>
                <a:lnTo>
                  <a:pt x="2563778" y="835174"/>
                </a:lnTo>
                <a:lnTo>
                  <a:pt x="2568227" y="838351"/>
                </a:lnTo>
                <a:lnTo>
                  <a:pt x="2572358" y="842164"/>
                </a:lnTo>
                <a:lnTo>
                  <a:pt x="2576171" y="845978"/>
                </a:lnTo>
                <a:lnTo>
                  <a:pt x="2579666" y="850109"/>
                </a:lnTo>
                <a:lnTo>
                  <a:pt x="2583162" y="854240"/>
                </a:lnTo>
                <a:lnTo>
                  <a:pt x="2586022" y="858688"/>
                </a:lnTo>
                <a:lnTo>
                  <a:pt x="2589200" y="863137"/>
                </a:lnTo>
                <a:lnTo>
                  <a:pt x="2591742" y="867586"/>
                </a:lnTo>
                <a:lnTo>
                  <a:pt x="2593966" y="872035"/>
                </a:lnTo>
                <a:lnTo>
                  <a:pt x="2596190" y="876801"/>
                </a:lnTo>
                <a:lnTo>
                  <a:pt x="2598097" y="881250"/>
                </a:lnTo>
                <a:lnTo>
                  <a:pt x="2600004" y="886334"/>
                </a:lnTo>
                <a:lnTo>
                  <a:pt x="2601275" y="891419"/>
                </a:lnTo>
                <a:lnTo>
                  <a:pt x="2602546" y="896185"/>
                </a:lnTo>
                <a:lnTo>
                  <a:pt x="2603499" y="901269"/>
                </a:lnTo>
                <a:lnTo>
                  <a:pt x="2604452" y="906036"/>
                </a:lnTo>
                <a:lnTo>
                  <a:pt x="2604770" y="911438"/>
                </a:lnTo>
                <a:lnTo>
                  <a:pt x="2605088" y="916522"/>
                </a:lnTo>
                <a:lnTo>
                  <a:pt x="2605088" y="921289"/>
                </a:lnTo>
                <a:lnTo>
                  <a:pt x="2604770" y="926691"/>
                </a:lnTo>
                <a:lnTo>
                  <a:pt x="2604452" y="931775"/>
                </a:lnTo>
                <a:lnTo>
                  <a:pt x="2603499" y="936542"/>
                </a:lnTo>
                <a:lnTo>
                  <a:pt x="2602546" y="941944"/>
                </a:lnTo>
                <a:lnTo>
                  <a:pt x="2601275" y="947028"/>
                </a:lnTo>
                <a:lnTo>
                  <a:pt x="2600004" y="951795"/>
                </a:lnTo>
                <a:lnTo>
                  <a:pt x="2598415" y="956879"/>
                </a:lnTo>
                <a:lnTo>
                  <a:pt x="2596190" y="961646"/>
                </a:lnTo>
                <a:lnTo>
                  <a:pt x="2593966" y="966412"/>
                </a:lnTo>
                <a:lnTo>
                  <a:pt x="2591742" y="970861"/>
                </a:lnTo>
                <a:lnTo>
                  <a:pt x="2588564" y="975627"/>
                </a:lnTo>
                <a:lnTo>
                  <a:pt x="2585704" y="980076"/>
                </a:lnTo>
                <a:lnTo>
                  <a:pt x="2582844" y="984207"/>
                </a:lnTo>
                <a:lnTo>
                  <a:pt x="2579349" y="988656"/>
                </a:lnTo>
                <a:lnTo>
                  <a:pt x="2566638" y="1003273"/>
                </a:lnTo>
                <a:lnTo>
                  <a:pt x="2534543" y="1039181"/>
                </a:lnTo>
                <a:lnTo>
                  <a:pt x="2512935" y="1063014"/>
                </a:lnTo>
                <a:lnTo>
                  <a:pt x="2488784" y="1089071"/>
                </a:lnTo>
                <a:lnTo>
                  <a:pt x="2463045" y="1116399"/>
                </a:lnTo>
                <a:lnTo>
                  <a:pt x="2436352" y="1143409"/>
                </a:lnTo>
                <a:lnTo>
                  <a:pt x="2417922" y="1161204"/>
                </a:lnTo>
                <a:lnTo>
                  <a:pt x="2400127" y="1178682"/>
                </a:lnTo>
                <a:lnTo>
                  <a:pt x="2382332" y="1195206"/>
                </a:lnTo>
                <a:lnTo>
                  <a:pt x="2364537" y="1210776"/>
                </a:lnTo>
                <a:lnTo>
                  <a:pt x="2354050" y="1219038"/>
                </a:lnTo>
                <a:lnTo>
                  <a:pt x="2343882" y="1226983"/>
                </a:lnTo>
                <a:lnTo>
                  <a:pt x="2333395" y="1234927"/>
                </a:lnTo>
                <a:lnTo>
                  <a:pt x="2322591" y="1241918"/>
                </a:lnTo>
                <a:lnTo>
                  <a:pt x="2316236" y="1246049"/>
                </a:lnTo>
                <a:lnTo>
                  <a:pt x="2309562" y="1249862"/>
                </a:lnTo>
                <a:lnTo>
                  <a:pt x="2301936" y="1253357"/>
                </a:lnTo>
                <a:lnTo>
                  <a:pt x="2294310" y="1257171"/>
                </a:lnTo>
                <a:lnTo>
                  <a:pt x="2284141" y="1260984"/>
                </a:lnTo>
                <a:lnTo>
                  <a:pt x="2279057" y="1262891"/>
                </a:lnTo>
                <a:lnTo>
                  <a:pt x="2272701" y="1264797"/>
                </a:lnTo>
                <a:lnTo>
                  <a:pt x="2266346" y="1266068"/>
                </a:lnTo>
                <a:lnTo>
                  <a:pt x="2258720" y="1267339"/>
                </a:lnTo>
                <a:lnTo>
                  <a:pt x="2250775" y="1267975"/>
                </a:lnTo>
                <a:lnTo>
                  <a:pt x="2241242" y="1268610"/>
                </a:lnTo>
                <a:lnTo>
                  <a:pt x="2233934" y="1268293"/>
                </a:lnTo>
                <a:lnTo>
                  <a:pt x="2226307" y="1267657"/>
                </a:lnTo>
                <a:lnTo>
                  <a:pt x="2217727" y="1266068"/>
                </a:lnTo>
                <a:lnTo>
                  <a:pt x="2209148" y="1263844"/>
                </a:lnTo>
                <a:lnTo>
                  <a:pt x="2198979" y="1260666"/>
                </a:lnTo>
                <a:lnTo>
                  <a:pt x="2190717" y="1257171"/>
                </a:lnTo>
                <a:lnTo>
                  <a:pt x="2184044" y="1253357"/>
                </a:lnTo>
                <a:lnTo>
                  <a:pt x="2178324" y="1250180"/>
                </a:lnTo>
                <a:lnTo>
                  <a:pt x="2172922" y="1246684"/>
                </a:lnTo>
                <a:lnTo>
                  <a:pt x="2168473" y="1243824"/>
                </a:lnTo>
                <a:lnTo>
                  <a:pt x="2160846" y="1237787"/>
                </a:lnTo>
                <a:lnTo>
                  <a:pt x="2154491" y="1232067"/>
                </a:lnTo>
                <a:lnTo>
                  <a:pt x="2148454" y="1226347"/>
                </a:lnTo>
                <a:lnTo>
                  <a:pt x="2137967" y="1215225"/>
                </a:lnTo>
                <a:lnTo>
                  <a:pt x="2128116" y="1204103"/>
                </a:lnTo>
                <a:lnTo>
                  <a:pt x="2118265" y="1192028"/>
                </a:lnTo>
                <a:lnTo>
                  <a:pt x="2109050" y="1179953"/>
                </a:lnTo>
                <a:lnTo>
                  <a:pt x="2098882" y="1166924"/>
                </a:lnTo>
                <a:lnTo>
                  <a:pt x="2078862" y="1138961"/>
                </a:lnTo>
                <a:lnTo>
                  <a:pt x="2058525" y="1108773"/>
                </a:lnTo>
                <a:lnTo>
                  <a:pt x="2037552" y="1077313"/>
                </a:lnTo>
                <a:lnTo>
                  <a:pt x="2017215" y="1045219"/>
                </a:lnTo>
                <a:lnTo>
                  <a:pt x="2012766" y="1038546"/>
                </a:lnTo>
                <a:lnTo>
                  <a:pt x="2012766" y="1409700"/>
                </a:lnTo>
                <a:lnTo>
                  <a:pt x="1373096" y="1409700"/>
                </a:lnTo>
                <a:lnTo>
                  <a:pt x="1373096" y="1002002"/>
                </a:lnTo>
                <a:lnTo>
                  <a:pt x="1372779" y="1002002"/>
                </a:lnTo>
                <a:lnTo>
                  <a:pt x="1371190" y="1003591"/>
                </a:lnTo>
                <a:lnTo>
                  <a:pt x="1369283" y="1005815"/>
                </a:lnTo>
                <a:lnTo>
                  <a:pt x="1367694" y="1009311"/>
                </a:lnTo>
                <a:lnTo>
                  <a:pt x="1365470" y="1013124"/>
                </a:lnTo>
                <a:lnTo>
                  <a:pt x="1363246" y="1018526"/>
                </a:lnTo>
                <a:lnTo>
                  <a:pt x="1361339" y="1024882"/>
                </a:lnTo>
                <a:lnTo>
                  <a:pt x="1356572" y="1039181"/>
                </a:lnTo>
                <a:lnTo>
                  <a:pt x="1351806" y="1056658"/>
                </a:lnTo>
                <a:lnTo>
                  <a:pt x="1347039" y="1077313"/>
                </a:lnTo>
                <a:lnTo>
                  <a:pt x="1342273" y="1099557"/>
                </a:lnTo>
                <a:lnTo>
                  <a:pt x="1337506" y="1124025"/>
                </a:lnTo>
                <a:lnTo>
                  <a:pt x="1332740" y="1149765"/>
                </a:lnTo>
                <a:lnTo>
                  <a:pt x="1328291" y="1176775"/>
                </a:lnTo>
                <a:lnTo>
                  <a:pt x="1324160" y="1204421"/>
                </a:lnTo>
                <a:lnTo>
                  <a:pt x="1320029" y="1232702"/>
                </a:lnTo>
                <a:lnTo>
                  <a:pt x="1316534" y="1260984"/>
                </a:lnTo>
                <a:lnTo>
                  <a:pt x="1313674" y="1288948"/>
                </a:lnTo>
                <a:lnTo>
                  <a:pt x="1311449" y="1316276"/>
                </a:lnTo>
                <a:lnTo>
                  <a:pt x="1309543" y="1342333"/>
                </a:lnTo>
                <a:lnTo>
                  <a:pt x="1308589" y="1375699"/>
                </a:lnTo>
                <a:lnTo>
                  <a:pt x="1307636" y="1409700"/>
                </a:lnTo>
                <a:lnTo>
                  <a:pt x="1106488" y="1409700"/>
                </a:lnTo>
                <a:lnTo>
                  <a:pt x="1106488" y="1388409"/>
                </a:lnTo>
                <a:lnTo>
                  <a:pt x="1106488" y="1368072"/>
                </a:lnTo>
                <a:lnTo>
                  <a:pt x="1107441" y="1348688"/>
                </a:lnTo>
                <a:lnTo>
                  <a:pt x="1108077" y="1330893"/>
                </a:lnTo>
                <a:lnTo>
                  <a:pt x="1111255" y="1293396"/>
                </a:lnTo>
                <a:lnTo>
                  <a:pt x="1114750" y="1257171"/>
                </a:lnTo>
                <a:lnTo>
                  <a:pt x="1118563" y="1222534"/>
                </a:lnTo>
                <a:lnTo>
                  <a:pt x="1122694" y="1189486"/>
                </a:lnTo>
                <a:lnTo>
                  <a:pt x="1127143" y="1158345"/>
                </a:lnTo>
                <a:lnTo>
                  <a:pt x="1131592" y="1128156"/>
                </a:lnTo>
                <a:lnTo>
                  <a:pt x="1136358" y="1099875"/>
                </a:lnTo>
                <a:lnTo>
                  <a:pt x="1141125" y="1072865"/>
                </a:lnTo>
                <a:lnTo>
                  <a:pt x="1146209" y="1047125"/>
                </a:lnTo>
                <a:lnTo>
                  <a:pt x="1151929" y="1022975"/>
                </a:lnTo>
                <a:lnTo>
                  <a:pt x="1157013" y="999778"/>
                </a:lnTo>
                <a:lnTo>
                  <a:pt x="1162733" y="978170"/>
                </a:lnTo>
                <a:lnTo>
                  <a:pt x="1168135" y="957832"/>
                </a:lnTo>
                <a:lnTo>
                  <a:pt x="1174173" y="938448"/>
                </a:lnTo>
                <a:lnTo>
                  <a:pt x="1179893" y="920653"/>
                </a:lnTo>
                <a:lnTo>
                  <a:pt x="1185295" y="903812"/>
                </a:lnTo>
                <a:lnTo>
                  <a:pt x="1191332" y="887923"/>
                </a:lnTo>
                <a:lnTo>
                  <a:pt x="1197052" y="873306"/>
                </a:lnTo>
                <a:lnTo>
                  <a:pt x="1202454" y="859959"/>
                </a:lnTo>
                <a:lnTo>
                  <a:pt x="1208174" y="847567"/>
                </a:lnTo>
                <a:lnTo>
                  <a:pt x="1213258" y="835809"/>
                </a:lnTo>
                <a:lnTo>
                  <a:pt x="1218343" y="825005"/>
                </a:lnTo>
                <a:lnTo>
                  <a:pt x="1223745" y="815472"/>
                </a:lnTo>
                <a:lnTo>
                  <a:pt x="1228511" y="806892"/>
                </a:lnTo>
                <a:lnTo>
                  <a:pt x="1233278" y="798948"/>
                </a:lnTo>
                <a:lnTo>
                  <a:pt x="1237727" y="791957"/>
                </a:lnTo>
                <a:lnTo>
                  <a:pt x="1245989" y="780199"/>
                </a:lnTo>
                <a:lnTo>
                  <a:pt x="1252980" y="771302"/>
                </a:lnTo>
                <a:lnTo>
                  <a:pt x="1258700" y="764947"/>
                </a:lnTo>
                <a:lnTo>
                  <a:pt x="1269186" y="759545"/>
                </a:lnTo>
                <a:lnTo>
                  <a:pt x="1280308" y="754142"/>
                </a:lnTo>
                <a:lnTo>
                  <a:pt x="1292383" y="748105"/>
                </a:lnTo>
                <a:lnTo>
                  <a:pt x="1304776" y="742703"/>
                </a:lnTo>
                <a:lnTo>
                  <a:pt x="1331469" y="731263"/>
                </a:lnTo>
                <a:lnTo>
                  <a:pt x="1359750" y="720141"/>
                </a:lnTo>
                <a:lnTo>
                  <a:pt x="1388349" y="709973"/>
                </a:lnTo>
                <a:lnTo>
                  <a:pt x="1416949" y="699486"/>
                </a:lnTo>
                <a:lnTo>
                  <a:pt x="1444595" y="690271"/>
                </a:lnTo>
                <a:lnTo>
                  <a:pt x="1470652" y="681691"/>
                </a:lnTo>
                <a:lnTo>
                  <a:pt x="1477325" y="677878"/>
                </a:lnTo>
                <a:lnTo>
                  <a:pt x="1484316" y="674065"/>
                </a:lnTo>
                <a:lnTo>
                  <a:pt x="1491624" y="671205"/>
                </a:lnTo>
                <a:lnTo>
                  <a:pt x="1499569" y="668027"/>
                </a:lnTo>
                <a:lnTo>
                  <a:pt x="1507513" y="665167"/>
                </a:lnTo>
                <a:lnTo>
                  <a:pt x="1515139" y="662943"/>
                </a:lnTo>
                <a:lnTo>
                  <a:pt x="1523401" y="660718"/>
                </a:lnTo>
                <a:lnTo>
                  <a:pt x="1531981" y="658812"/>
                </a:lnTo>
                <a:close/>
                <a:moveTo>
                  <a:pt x="3016555" y="246062"/>
                </a:moveTo>
                <a:lnTo>
                  <a:pt x="3026093" y="246062"/>
                </a:lnTo>
                <a:lnTo>
                  <a:pt x="3039447" y="247014"/>
                </a:lnTo>
                <a:lnTo>
                  <a:pt x="3052165" y="248600"/>
                </a:lnTo>
                <a:lnTo>
                  <a:pt x="3064883" y="250822"/>
                </a:lnTo>
                <a:lnTo>
                  <a:pt x="3076965" y="253360"/>
                </a:lnTo>
                <a:lnTo>
                  <a:pt x="3089047" y="256851"/>
                </a:lnTo>
                <a:lnTo>
                  <a:pt x="3100493" y="260976"/>
                </a:lnTo>
                <a:lnTo>
                  <a:pt x="3111303" y="265736"/>
                </a:lnTo>
                <a:lnTo>
                  <a:pt x="3122113" y="270496"/>
                </a:lnTo>
                <a:lnTo>
                  <a:pt x="3132605" y="276526"/>
                </a:lnTo>
                <a:lnTo>
                  <a:pt x="3142462" y="282872"/>
                </a:lnTo>
                <a:lnTo>
                  <a:pt x="3152318" y="289536"/>
                </a:lnTo>
                <a:lnTo>
                  <a:pt x="3161539" y="296518"/>
                </a:lnTo>
                <a:lnTo>
                  <a:pt x="3170123" y="304451"/>
                </a:lnTo>
                <a:lnTo>
                  <a:pt x="3178708" y="312384"/>
                </a:lnTo>
                <a:lnTo>
                  <a:pt x="3186339" y="320952"/>
                </a:lnTo>
                <a:lnTo>
                  <a:pt x="3194287" y="330472"/>
                </a:lnTo>
                <a:lnTo>
                  <a:pt x="3201282" y="339675"/>
                </a:lnTo>
                <a:lnTo>
                  <a:pt x="3207959" y="349512"/>
                </a:lnTo>
                <a:lnTo>
                  <a:pt x="3214318" y="359984"/>
                </a:lnTo>
                <a:lnTo>
                  <a:pt x="3220041" y="370456"/>
                </a:lnTo>
                <a:lnTo>
                  <a:pt x="3225128" y="381563"/>
                </a:lnTo>
                <a:lnTo>
                  <a:pt x="3229898" y="392669"/>
                </a:lnTo>
                <a:lnTo>
                  <a:pt x="3234349" y="404093"/>
                </a:lnTo>
                <a:lnTo>
                  <a:pt x="3238482" y="416152"/>
                </a:lnTo>
                <a:lnTo>
                  <a:pt x="3241980" y="428528"/>
                </a:lnTo>
                <a:lnTo>
                  <a:pt x="3244523" y="440586"/>
                </a:lnTo>
                <a:lnTo>
                  <a:pt x="3247067" y="453280"/>
                </a:lnTo>
                <a:lnTo>
                  <a:pt x="3248974" y="466290"/>
                </a:lnTo>
                <a:lnTo>
                  <a:pt x="3249928" y="479301"/>
                </a:lnTo>
                <a:lnTo>
                  <a:pt x="3251200" y="492629"/>
                </a:lnTo>
                <a:lnTo>
                  <a:pt x="3251200" y="505957"/>
                </a:lnTo>
                <a:lnTo>
                  <a:pt x="3251200" y="519602"/>
                </a:lnTo>
                <a:lnTo>
                  <a:pt x="3249292" y="530709"/>
                </a:lnTo>
                <a:lnTo>
                  <a:pt x="3247385" y="541498"/>
                </a:lnTo>
                <a:lnTo>
                  <a:pt x="3245159" y="551970"/>
                </a:lnTo>
                <a:lnTo>
                  <a:pt x="3242933" y="562442"/>
                </a:lnTo>
                <a:lnTo>
                  <a:pt x="3240390" y="572914"/>
                </a:lnTo>
                <a:lnTo>
                  <a:pt x="3237846" y="582751"/>
                </a:lnTo>
                <a:lnTo>
                  <a:pt x="3231805" y="602426"/>
                </a:lnTo>
                <a:lnTo>
                  <a:pt x="3225446" y="621148"/>
                </a:lnTo>
                <a:lnTo>
                  <a:pt x="3218133" y="639236"/>
                </a:lnTo>
                <a:lnTo>
                  <a:pt x="3210503" y="656690"/>
                </a:lnTo>
                <a:lnTo>
                  <a:pt x="3201918" y="673508"/>
                </a:lnTo>
                <a:lnTo>
                  <a:pt x="3193016" y="689057"/>
                </a:lnTo>
                <a:lnTo>
                  <a:pt x="3183795" y="704289"/>
                </a:lnTo>
                <a:lnTo>
                  <a:pt x="3174257" y="718252"/>
                </a:lnTo>
                <a:lnTo>
                  <a:pt x="3164082" y="732215"/>
                </a:lnTo>
                <a:lnTo>
                  <a:pt x="3153590" y="745225"/>
                </a:lnTo>
                <a:lnTo>
                  <a:pt x="3142780" y="756966"/>
                </a:lnTo>
                <a:lnTo>
                  <a:pt x="3131652" y="768390"/>
                </a:lnTo>
                <a:lnTo>
                  <a:pt x="3120523" y="778862"/>
                </a:lnTo>
                <a:lnTo>
                  <a:pt x="3109077" y="788700"/>
                </a:lnTo>
                <a:lnTo>
                  <a:pt x="3097631" y="797902"/>
                </a:lnTo>
                <a:lnTo>
                  <a:pt x="3085867" y="806153"/>
                </a:lnTo>
                <a:lnTo>
                  <a:pt x="3074103" y="813452"/>
                </a:lnTo>
                <a:lnTo>
                  <a:pt x="3062339" y="820116"/>
                </a:lnTo>
                <a:lnTo>
                  <a:pt x="3050575" y="826145"/>
                </a:lnTo>
                <a:lnTo>
                  <a:pt x="3038811" y="831222"/>
                </a:lnTo>
                <a:lnTo>
                  <a:pt x="3027365" y="835665"/>
                </a:lnTo>
                <a:lnTo>
                  <a:pt x="3015919" y="839473"/>
                </a:lnTo>
                <a:lnTo>
                  <a:pt x="3004472" y="842011"/>
                </a:lnTo>
                <a:lnTo>
                  <a:pt x="2993662" y="844233"/>
                </a:lnTo>
                <a:lnTo>
                  <a:pt x="2982852" y="845502"/>
                </a:lnTo>
                <a:lnTo>
                  <a:pt x="2972678" y="846137"/>
                </a:lnTo>
                <a:lnTo>
                  <a:pt x="2962503" y="845819"/>
                </a:lnTo>
                <a:lnTo>
                  <a:pt x="2952647" y="844550"/>
                </a:lnTo>
                <a:lnTo>
                  <a:pt x="2943427" y="842646"/>
                </a:lnTo>
                <a:lnTo>
                  <a:pt x="2937703" y="841059"/>
                </a:lnTo>
                <a:lnTo>
                  <a:pt x="2931662" y="839155"/>
                </a:lnTo>
                <a:lnTo>
                  <a:pt x="2925939" y="837251"/>
                </a:lnTo>
                <a:lnTo>
                  <a:pt x="2920534" y="835030"/>
                </a:lnTo>
                <a:lnTo>
                  <a:pt x="2914811" y="832492"/>
                </a:lnTo>
                <a:lnTo>
                  <a:pt x="2909724" y="829953"/>
                </a:lnTo>
                <a:lnTo>
                  <a:pt x="2904319" y="826780"/>
                </a:lnTo>
                <a:lnTo>
                  <a:pt x="2899550" y="823924"/>
                </a:lnTo>
                <a:lnTo>
                  <a:pt x="2894780" y="820433"/>
                </a:lnTo>
                <a:lnTo>
                  <a:pt x="2890329" y="817260"/>
                </a:lnTo>
                <a:lnTo>
                  <a:pt x="2885878" y="813452"/>
                </a:lnTo>
                <a:lnTo>
                  <a:pt x="2881427" y="809644"/>
                </a:lnTo>
                <a:lnTo>
                  <a:pt x="2873160" y="801710"/>
                </a:lnTo>
                <a:lnTo>
                  <a:pt x="2865529" y="793142"/>
                </a:lnTo>
                <a:lnTo>
                  <a:pt x="2857899" y="783622"/>
                </a:lnTo>
                <a:lnTo>
                  <a:pt x="2851222" y="773785"/>
                </a:lnTo>
                <a:lnTo>
                  <a:pt x="2845181" y="763630"/>
                </a:lnTo>
                <a:lnTo>
                  <a:pt x="2839458" y="752524"/>
                </a:lnTo>
                <a:lnTo>
                  <a:pt x="2834052" y="741417"/>
                </a:lnTo>
                <a:lnTo>
                  <a:pt x="2829283" y="729676"/>
                </a:lnTo>
                <a:lnTo>
                  <a:pt x="2825150" y="717300"/>
                </a:lnTo>
                <a:lnTo>
                  <a:pt x="2821017" y="704607"/>
                </a:lnTo>
                <a:lnTo>
                  <a:pt x="2817519" y="691913"/>
                </a:lnTo>
                <a:lnTo>
                  <a:pt x="2814340" y="678585"/>
                </a:lnTo>
                <a:lnTo>
                  <a:pt x="2811478" y="665257"/>
                </a:lnTo>
                <a:lnTo>
                  <a:pt x="2809253" y="651612"/>
                </a:lnTo>
                <a:lnTo>
                  <a:pt x="2807027" y="637967"/>
                </a:lnTo>
                <a:lnTo>
                  <a:pt x="2805119" y="623687"/>
                </a:lnTo>
                <a:lnTo>
                  <a:pt x="2803529" y="609724"/>
                </a:lnTo>
                <a:lnTo>
                  <a:pt x="2802576" y="595444"/>
                </a:lnTo>
                <a:lnTo>
                  <a:pt x="2801304" y="580847"/>
                </a:lnTo>
                <a:lnTo>
                  <a:pt x="2800986" y="566885"/>
                </a:lnTo>
                <a:lnTo>
                  <a:pt x="2800350" y="538325"/>
                </a:lnTo>
                <a:lnTo>
                  <a:pt x="2800350" y="509765"/>
                </a:lnTo>
                <a:lnTo>
                  <a:pt x="2800986" y="482157"/>
                </a:lnTo>
                <a:lnTo>
                  <a:pt x="2801622" y="468512"/>
                </a:lnTo>
                <a:lnTo>
                  <a:pt x="2803212" y="455501"/>
                </a:lnTo>
                <a:lnTo>
                  <a:pt x="2805437" y="442490"/>
                </a:lnTo>
                <a:lnTo>
                  <a:pt x="2807981" y="429797"/>
                </a:lnTo>
                <a:lnTo>
                  <a:pt x="2811478" y="417738"/>
                </a:lnTo>
                <a:lnTo>
                  <a:pt x="2815294" y="405680"/>
                </a:lnTo>
                <a:lnTo>
                  <a:pt x="2819109" y="394256"/>
                </a:lnTo>
                <a:lnTo>
                  <a:pt x="2824196" y="383149"/>
                </a:lnTo>
                <a:lnTo>
                  <a:pt x="2829283" y="372360"/>
                </a:lnTo>
                <a:lnTo>
                  <a:pt x="2835006" y="361888"/>
                </a:lnTo>
                <a:lnTo>
                  <a:pt x="2840729" y="351733"/>
                </a:lnTo>
                <a:lnTo>
                  <a:pt x="2847406" y="342213"/>
                </a:lnTo>
                <a:lnTo>
                  <a:pt x="2854083" y="333011"/>
                </a:lnTo>
                <a:lnTo>
                  <a:pt x="2861714" y="324125"/>
                </a:lnTo>
                <a:lnTo>
                  <a:pt x="2869027" y="315875"/>
                </a:lnTo>
                <a:lnTo>
                  <a:pt x="2876975" y="307624"/>
                </a:lnTo>
                <a:lnTo>
                  <a:pt x="2885242" y="300326"/>
                </a:lnTo>
                <a:lnTo>
                  <a:pt x="2893191" y="293344"/>
                </a:lnTo>
                <a:lnTo>
                  <a:pt x="2901775" y="286363"/>
                </a:lnTo>
                <a:lnTo>
                  <a:pt x="2910678" y="280651"/>
                </a:lnTo>
                <a:lnTo>
                  <a:pt x="2920216" y="274622"/>
                </a:lnTo>
                <a:lnTo>
                  <a:pt x="2929119" y="269544"/>
                </a:lnTo>
                <a:lnTo>
                  <a:pt x="2938657" y="265102"/>
                </a:lnTo>
                <a:lnTo>
                  <a:pt x="2947878" y="260976"/>
                </a:lnTo>
                <a:lnTo>
                  <a:pt x="2957734" y="257168"/>
                </a:lnTo>
                <a:lnTo>
                  <a:pt x="2967273" y="253995"/>
                </a:lnTo>
                <a:lnTo>
                  <a:pt x="2977129" y="251139"/>
                </a:lnTo>
                <a:lnTo>
                  <a:pt x="2986985" y="248918"/>
                </a:lnTo>
                <a:lnTo>
                  <a:pt x="2996842" y="247648"/>
                </a:lnTo>
                <a:lnTo>
                  <a:pt x="3006698" y="246379"/>
                </a:lnTo>
                <a:lnTo>
                  <a:pt x="3016555" y="246062"/>
                </a:lnTo>
                <a:close/>
                <a:moveTo>
                  <a:pt x="336073" y="246062"/>
                </a:moveTo>
                <a:lnTo>
                  <a:pt x="345605" y="246062"/>
                </a:lnTo>
                <a:lnTo>
                  <a:pt x="355772" y="246379"/>
                </a:lnTo>
                <a:lnTo>
                  <a:pt x="365304" y="247648"/>
                </a:lnTo>
                <a:lnTo>
                  <a:pt x="375153" y="248918"/>
                </a:lnTo>
                <a:lnTo>
                  <a:pt x="385003" y="251139"/>
                </a:lnTo>
                <a:lnTo>
                  <a:pt x="394852" y="253995"/>
                </a:lnTo>
                <a:lnTo>
                  <a:pt x="404384" y="257168"/>
                </a:lnTo>
                <a:lnTo>
                  <a:pt x="414233" y="260976"/>
                </a:lnTo>
                <a:lnTo>
                  <a:pt x="423765" y="265102"/>
                </a:lnTo>
                <a:lnTo>
                  <a:pt x="432979" y="269544"/>
                </a:lnTo>
                <a:lnTo>
                  <a:pt x="442511" y="274622"/>
                </a:lnTo>
                <a:lnTo>
                  <a:pt x="451407" y="280651"/>
                </a:lnTo>
                <a:lnTo>
                  <a:pt x="460303" y="286363"/>
                </a:lnTo>
                <a:lnTo>
                  <a:pt x="468882" y="293344"/>
                </a:lnTo>
                <a:lnTo>
                  <a:pt x="477460" y="300326"/>
                </a:lnTo>
                <a:lnTo>
                  <a:pt x="485086" y="307624"/>
                </a:lnTo>
                <a:lnTo>
                  <a:pt x="493029" y="315875"/>
                </a:lnTo>
                <a:lnTo>
                  <a:pt x="500654" y="324125"/>
                </a:lnTo>
                <a:lnTo>
                  <a:pt x="507962" y="333011"/>
                </a:lnTo>
                <a:lnTo>
                  <a:pt x="514634" y="342213"/>
                </a:lnTo>
                <a:lnTo>
                  <a:pt x="521306" y="351733"/>
                </a:lnTo>
                <a:lnTo>
                  <a:pt x="527025" y="361888"/>
                </a:lnTo>
                <a:lnTo>
                  <a:pt x="532744" y="372360"/>
                </a:lnTo>
                <a:lnTo>
                  <a:pt x="537828" y="383149"/>
                </a:lnTo>
                <a:lnTo>
                  <a:pt x="542912" y="394256"/>
                </a:lnTo>
                <a:lnTo>
                  <a:pt x="546724" y="405680"/>
                </a:lnTo>
                <a:lnTo>
                  <a:pt x="550855" y="417738"/>
                </a:lnTo>
                <a:lnTo>
                  <a:pt x="554032" y="429797"/>
                </a:lnTo>
                <a:lnTo>
                  <a:pt x="556574" y="442490"/>
                </a:lnTo>
                <a:lnTo>
                  <a:pt x="558798" y="455501"/>
                </a:lnTo>
                <a:lnTo>
                  <a:pt x="560386" y="468512"/>
                </a:lnTo>
                <a:lnTo>
                  <a:pt x="561022" y="482157"/>
                </a:lnTo>
                <a:lnTo>
                  <a:pt x="561657" y="509765"/>
                </a:lnTo>
                <a:lnTo>
                  <a:pt x="561975" y="538325"/>
                </a:lnTo>
                <a:lnTo>
                  <a:pt x="561657" y="552287"/>
                </a:lnTo>
                <a:lnTo>
                  <a:pt x="561340" y="566885"/>
                </a:lnTo>
                <a:lnTo>
                  <a:pt x="560704" y="580847"/>
                </a:lnTo>
                <a:lnTo>
                  <a:pt x="559433" y="595444"/>
                </a:lnTo>
                <a:lnTo>
                  <a:pt x="558480" y="609724"/>
                </a:lnTo>
                <a:lnTo>
                  <a:pt x="556891" y="623687"/>
                </a:lnTo>
                <a:lnTo>
                  <a:pt x="554985" y="637967"/>
                </a:lnTo>
                <a:lnTo>
                  <a:pt x="552761" y="651612"/>
                </a:lnTo>
                <a:lnTo>
                  <a:pt x="550537" y="665257"/>
                </a:lnTo>
                <a:lnTo>
                  <a:pt x="547677" y="678585"/>
                </a:lnTo>
                <a:lnTo>
                  <a:pt x="544500" y="691913"/>
                </a:lnTo>
                <a:lnTo>
                  <a:pt x="541005" y="704607"/>
                </a:lnTo>
                <a:lnTo>
                  <a:pt x="537193" y="717300"/>
                </a:lnTo>
                <a:lnTo>
                  <a:pt x="532744" y="729676"/>
                </a:lnTo>
                <a:lnTo>
                  <a:pt x="527979" y="741417"/>
                </a:lnTo>
                <a:lnTo>
                  <a:pt x="522577" y="752524"/>
                </a:lnTo>
                <a:lnTo>
                  <a:pt x="517176" y="763630"/>
                </a:lnTo>
                <a:lnTo>
                  <a:pt x="510821" y="773785"/>
                </a:lnTo>
                <a:lnTo>
                  <a:pt x="504149" y="783622"/>
                </a:lnTo>
                <a:lnTo>
                  <a:pt x="497159" y="793142"/>
                </a:lnTo>
                <a:lnTo>
                  <a:pt x="489216" y="801710"/>
                </a:lnTo>
                <a:lnTo>
                  <a:pt x="480638" y="809644"/>
                </a:lnTo>
                <a:lnTo>
                  <a:pt x="476507" y="813452"/>
                </a:lnTo>
                <a:lnTo>
                  <a:pt x="472059" y="817260"/>
                </a:lnTo>
                <a:lnTo>
                  <a:pt x="467293" y="820433"/>
                </a:lnTo>
                <a:lnTo>
                  <a:pt x="462527" y="823924"/>
                </a:lnTo>
                <a:lnTo>
                  <a:pt x="457762" y="826780"/>
                </a:lnTo>
                <a:lnTo>
                  <a:pt x="452360" y="829953"/>
                </a:lnTo>
                <a:lnTo>
                  <a:pt x="447277" y="832492"/>
                </a:lnTo>
                <a:lnTo>
                  <a:pt x="441875" y="835030"/>
                </a:lnTo>
                <a:lnTo>
                  <a:pt x="436474" y="837251"/>
                </a:lnTo>
                <a:lnTo>
                  <a:pt x="430437" y="839155"/>
                </a:lnTo>
                <a:lnTo>
                  <a:pt x="425036" y="841059"/>
                </a:lnTo>
                <a:lnTo>
                  <a:pt x="418682" y="842646"/>
                </a:lnTo>
                <a:lnTo>
                  <a:pt x="409150" y="844550"/>
                </a:lnTo>
                <a:lnTo>
                  <a:pt x="399618" y="845819"/>
                </a:lnTo>
                <a:lnTo>
                  <a:pt x="389451" y="846137"/>
                </a:lnTo>
                <a:lnTo>
                  <a:pt x="379284" y="845502"/>
                </a:lnTo>
                <a:lnTo>
                  <a:pt x="368481" y="844233"/>
                </a:lnTo>
                <a:lnTo>
                  <a:pt x="357679" y="842011"/>
                </a:lnTo>
                <a:lnTo>
                  <a:pt x="346558" y="839473"/>
                </a:lnTo>
                <a:lnTo>
                  <a:pt x="334803" y="835665"/>
                </a:lnTo>
                <a:lnTo>
                  <a:pt x="323364" y="831222"/>
                </a:lnTo>
                <a:lnTo>
                  <a:pt x="311609" y="826145"/>
                </a:lnTo>
                <a:lnTo>
                  <a:pt x="299853" y="820116"/>
                </a:lnTo>
                <a:lnTo>
                  <a:pt x="288097" y="813452"/>
                </a:lnTo>
                <a:lnTo>
                  <a:pt x="276659" y="806153"/>
                </a:lnTo>
                <a:lnTo>
                  <a:pt x="264586" y="797902"/>
                </a:lnTo>
                <a:lnTo>
                  <a:pt x="253148" y="788700"/>
                </a:lnTo>
                <a:lnTo>
                  <a:pt x="241709" y="778862"/>
                </a:lnTo>
                <a:lnTo>
                  <a:pt x="230589" y="768390"/>
                </a:lnTo>
                <a:lnTo>
                  <a:pt x="219469" y="756966"/>
                </a:lnTo>
                <a:lnTo>
                  <a:pt x="208666" y="745225"/>
                </a:lnTo>
                <a:lnTo>
                  <a:pt x="198181" y="732215"/>
                </a:lnTo>
                <a:lnTo>
                  <a:pt x="188014" y="718252"/>
                </a:lnTo>
                <a:lnTo>
                  <a:pt x="178482" y="704289"/>
                </a:lnTo>
                <a:lnTo>
                  <a:pt x="169268" y="689057"/>
                </a:lnTo>
                <a:lnTo>
                  <a:pt x="160054" y="673508"/>
                </a:lnTo>
                <a:lnTo>
                  <a:pt x="152111" y="656690"/>
                </a:lnTo>
                <a:lnTo>
                  <a:pt x="144168" y="639236"/>
                </a:lnTo>
                <a:lnTo>
                  <a:pt x="136861" y="621148"/>
                </a:lnTo>
                <a:lnTo>
                  <a:pt x="130506" y="602426"/>
                </a:lnTo>
                <a:lnTo>
                  <a:pt x="124469" y="582751"/>
                </a:lnTo>
                <a:lnTo>
                  <a:pt x="121928" y="572914"/>
                </a:lnTo>
                <a:lnTo>
                  <a:pt x="119386" y="562442"/>
                </a:lnTo>
                <a:lnTo>
                  <a:pt x="117162" y="551970"/>
                </a:lnTo>
                <a:lnTo>
                  <a:pt x="114938" y="541498"/>
                </a:lnTo>
                <a:lnTo>
                  <a:pt x="113031" y="530709"/>
                </a:lnTo>
                <a:lnTo>
                  <a:pt x="111443" y="519602"/>
                </a:lnTo>
                <a:lnTo>
                  <a:pt x="111125" y="505957"/>
                </a:lnTo>
                <a:lnTo>
                  <a:pt x="111443" y="492629"/>
                </a:lnTo>
                <a:lnTo>
                  <a:pt x="112396" y="479301"/>
                </a:lnTo>
                <a:lnTo>
                  <a:pt x="113349" y="466290"/>
                </a:lnTo>
                <a:lnTo>
                  <a:pt x="115255" y="453280"/>
                </a:lnTo>
                <a:lnTo>
                  <a:pt x="117797" y="440586"/>
                </a:lnTo>
                <a:lnTo>
                  <a:pt x="120657" y="428528"/>
                </a:lnTo>
                <a:lnTo>
                  <a:pt x="124152" y="416152"/>
                </a:lnTo>
                <a:lnTo>
                  <a:pt x="127964" y="404093"/>
                </a:lnTo>
                <a:lnTo>
                  <a:pt x="132412" y="392669"/>
                </a:lnTo>
                <a:lnTo>
                  <a:pt x="137178" y="381563"/>
                </a:lnTo>
                <a:lnTo>
                  <a:pt x="142262" y="370456"/>
                </a:lnTo>
                <a:lnTo>
                  <a:pt x="148299" y="359984"/>
                </a:lnTo>
                <a:lnTo>
                  <a:pt x="154335" y="349512"/>
                </a:lnTo>
                <a:lnTo>
                  <a:pt x="161008" y="339675"/>
                </a:lnTo>
                <a:lnTo>
                  <a:pt x="167998" y="330472"/>
                </a:lnTo>
                <a:lnTo>
                  <a:pt x="175941" y="320952"/>
                </a:lnTo>
                <a:lnTo>
                  <a:pt x="183566" y="312384"/>
                </a:lnTo>
                <a:lnTo>
                  <a:pt x="192145" y="304451"/>
                </a:lnTo>
                <a:lnTo>
                  <a:pt x="200723" y="296518"/>
                </a:lnTo>
                <a:lnTo>
                  <a:pt x="209937" y="289536"/>
                </a:lnTo>
                <a:lnTo>
                  <a:pt x="219787" y="282872"/>
                </a:lnTo>
                <a:lnTo>
                  <a:pt x="229636" y="276526"/>
                </a:lnTo>
                <a:lnTo>
                  <a:pt x="240121" y="270496"/>
                </a:lnTo>
                <a:lnTo>
                  <a:pt x="250923" y="265736"/>
                </a:lnTo>
                <a:lnTo>
                  <a:pt x="262044" y="260976"/>
                </a:lnTo>
                <a:lnTo>
                  <a:pt x="273482" y="256851"/>
                </a:lnTo>
                <a:lnTo>
                  <a:pt x="285238" y="253360"/>
                </a:lnTo>
                <a:lnTo>
                  <a:pt x="297311" y="250822"/>
                </a:lnTo>
                <a:lnTo>
                  <a:pt x="310020" y="248600"/>
                </a:lnTo>
                <a:lnTo>
                  <a:pt x="323047" y="247014"/>
                </a:lnTo>
                <a:lnTo>
                  <a:pt x="336073" y="246062"/>
                </a:lnTo>
                <a:close/>
                <a:moveTo>
                  <a:pt x="1696249" y="0"/>
                </a:moveTo>
                <a:lnTo>
                  <a:pt x="1709607" y="317"/>
                </a:lnTo>
                <a:lnTo>
                  <a:pt x="1722646" y="952"/>
                </a:lnTo>
                <a:lnTo>
                  <a:pt x="1735368" y="2856"/>
                </a:lnTo>
                <a:lnTo>
                  <a:pt x="1747771" y="5077"/>
                </a:lnTo>
                <a:lnTo>
                  <a:pt x="1759538" y="7616"/>
                </a:lnTo>
                <a:lnTo>
                  <a:pt x="1771306" y="11424"/>
                </a:lnTo>
                <a:lnTo>
                  <a:pt x="1782755" y="15232"/>
                </a:lnTo>
                <a:lnTo>
                  <a:pt x="1793886" y="19992"/>
                </a:lnTo>
                <a:lnTo>
                  <a:pt x="1804699" y="24752"/>
                </a:lnTo>
                <a:lnTo>
                  <a:pt x="1814876" y="30782"/>
                </a:lnTo>
                <a:lnTo>
                  <a:pt x="1825053" y="36811"/>
                </a:lnTo>
                <a:lnTo>
                  <a:pt x="1834594" y="43475"/>
                </a:lnTo>
                <a:lnTo>
                  <a:pt x="1844136" y="50457"/>
                </a:lnTo>
                <a:lnTo>
                  <a:pt x="1853040" y="58390"/>
                </a:lnTo>
                <a:lnTo>
                  <a:pt x="1861627" y="66006"/>
                </a:lnTo>
                <a:lnTo>
                  <a:pt x="1869578" y="74574"/>
                </a:lnTo>
                <a:lnTo>
                  <a:pt x="1877529" y="83460"/>
                </a:lnTo>
                <a:lnTo>
                  <a:pt x="1884526" y="92663"/>
                </a:lnTo>
                <a:lnTo>
                  <a:pt x="1891523" y="102818"/>
                </a:lnTo>
                <a:lnTo>
                  <a:pt x="1898201" y="112972"/>
                </a:lnTo>
                <a:lnTo>
                  <a:pt x="1904244" y="123127"/>
                </a:lnTo>
                <a:lnTo>
                  <a:pt x="1909969" y="133917"/>
                </a:lnTo>
                <a:lnTo>
                  <a:pt x="1915057" y="145024"/>
                </a:lnTo>
                <a:lnTo>
                  <a:pt x="1919828" y="156765"/>
                </a:lnTo>
                <a:lnTo>
                  <a:pt x="1924280" y="168189"/>
                </a:lnTo>
                <a:lnTo>
                  <a:pt x="1928097" y="180566"/>
                </a:lnTo>
                <a:lnTo>
                  <a:pt x="1931595" y="192624"/>
                </a:lnTo>
                <a:lnTo>
                  <a:pt x="1934457" y="205318"/>
                </a:lnTo>
                <a:lnTo>
                  <a:pt x="1937002" y="218012"/>
                </a:lnTo>
                <a:lnTo>
                  <a:pt x="1938910" y="231022"/>
                </a:lnTo>
                <a:lnTo>
                  <a:pt x="1940500" y="244351"/>
                </a:lnTo>
                <a:lnTo>
                  <a:pt x="1941136" y="257679"/>
                </a:lnTo>
                <a:lnTo>
                  <a:pt x="1947815" y="260218"/>
                </a:lnTo>
                <a:lnTo>
                  <a:pt x="1951313" y="261804"/>
                </a:lnTo>
                <a:lnTo>
                  <a:pt x="1954176" y="263708"/>
                </a:lnTo>
                <a:lnTo>
                  <a:pt x="1957038" y="265612"/>
                </a:lnTo>
                <a:lnTo>
                  <a:pt x="1959900" y="267834"/>
                </a:lnTo>
                <a:lnTo>
                  <a:pt x="1962444" y="270055"/>
                </a:lnTo>
                <a:lnTo>
                  <a:pt x="1964671" y="272594"/>
                </a:lnTo>
                <a:lnTo>
                  <a:pt x="1966897" y="275133"/>
                </a:lnTo>
                <a:lnTo>
                  <a:pt x="1968805" y="277989"/>
                </a:lnTo>
                <a:lnTo>
                  <a:pt x="1970395" y="281479"/>
                </a:lnTo>
                <a:lnTo>
                  <a:pt x="1971986" y="284653"/>
                </a:lnTo>
                <a:lnTo>
                  <a:pt x="1973258" y="288461"/>
                </a:lnTo>
                <a:lnTo>
                  <a:pt x="1974530" y="292269"/>
                </a:lnTo>
                <a:lnTo>
                  <a:pt x="1975484" y="296394"/>
                </a:lnTo>
                <a:lnTo>
                  <a:pt x="1976120" y="300837"/>
                </a:lnTo>
                <a:lnTo>
                  <a:pt x="1976438" y="307819"/>
                </a:lnTo>
                <a:lnTo>
                  <a:pt x="1976438" y="315117"/>
                </a:lnTo>
                <a:lnTo>
                  <a:pt x="1975802" y="323051"/>
                </a:lnTo>
                <a:lnTo>
                  <a:pt x="1974530" y="330350"/>
                </a:lnTo>
                <a:lnTo>
                  <a:pt x="1973258" y="337966"/>
                </a:lnTo>
                <a:lnTo>
                  <a:pt x="1971031" y="345582"/>
                </a:lnTo>
                <a:lnTo>
                  <a:pt x="1968169" y="353198"/>
                </a:lnTo>
                <a:lnTo>
                  <a:pt x="1964989" y="360179"/>
                </a:lnTo>
                <a:lnTo>
                  <a:pt x="1961172" y="367161"/>
                </a:lnTo>
                <a:lnTo>
                  <a:pt x="1957356" y="373825"/>
                </a:lnTo>
                <a:lnTo>
                  <a:pt x="1952903" y="379854"/>
                </a:lnTo>
                <a:lnTo>
                  <a:pt x="1947815" y="385884"/>
                </a:lnTo>
                <a:lnTo>
                  <a:pt x="1942726" y="390961"/>
                </a:lnTo>
                <a:lnTo>
                  <a:pt x="1937002" y="395404"/>
                </a:lnTo>
                <a:lnTo>
                  <a:pt x="1930959" y="399212"/>
                </a:lnTo>
                <a:lnTo>
                  <a:pt x="1924916" y="402068"/>
                </a:lnTo>
                <a:lnTo>
                  <a:pt x="1921736" y="413175"/>
                </a:lnTo>
                <a:lnTo>
                  <a:pt x="1918556" y="423965"/>
                </a:lnTo>
                <a:lnTo>
                  <a:pt x="1914739" y="434754"/>
                </a:lnTo>
                <a:lnTo>
                  <a:pt x="1910923" y="445226"/>
                </a:lnTo>
                <a:lnTo>
                  <a:pt x="1906788" y="456016"/>
                </a:lnTo>
                <a:lnTo>
                  <a:pt x="1902336" y="466171"/>
                </a:lnTo>
                <a:lnTo>
                  <a:pt x="1897883" y="476325"/>
                </a:lnTo>
                <a:lnTo>
                  <a:pt x="1893113" y="486480"/>
                </a:lnTo>
                <a:lnTo>
                  <a:pt x="1888024" y="496000"/>
                </a:lnTo>
                <a:lnTo>
                  <a:pt x="1882300" y="505838"/>
                </a:lnTo>
                <a:lnTo>
                  <a:pt x="1876893" y="515041"/>
                </a:lnTo>
                <a:lnTo>
                  <a:pt x="1870850" y="523926"/>
                </a:lnTo>
                <a:lnTo>
                  <a:pt x="1864808" y="532812"/>
                </a:lnTo>
                <a:lnTo>
                  <a:pt x="1858129" y="541380"/>
                </a:lnTo>
                <a:lnTo>
                  <a:pt x="1851450" y="549631"/>
                </a:lnTo>
                <a:lnTo>
                  <a:pt x="1844454" y="557247"/>
                </a:lnTo>
                <a:lnTo>
                  <a:pt x="1837457" y="565180"/>
                </a:lnTo>
                <a:lnTo>
                  <a:pt x="1829824" y="572162"/>
                </a:lnTo>
                <a:lnTo>
                  <a:pt x="1822191" y="578826"/>
                </a:lnTo>
                <a:lnTo>
                  <a:pt x="1813922" y="585490"/>
                </a:lnTo>
                <a:lnTo>
                  <a:pt x="1805653" y="591520"/>
                </a:lnTo>
                <a:lnTo>
                  <a:pt x="1797066" y="597232"/>
                </a:lnTo>
                <a:lnTo>
                  <a:pt x="1788161" y="601992"/>
                </a:lnTo>
                <a:lnTo>
                  <a:pt x="1779256" y="606752"/>
                </a:lnTo>
                <a:lnTo>
                  <a:pt x="1769715" y="610877"/>
                </a:lnTo>
                <a:lnTo>
                  <a:pt x="1759856" y="614685"/>
                </a:lnTo>
                <a:lnTo>
                  <a:pt x="1750315" y="617859"/>
                </a:lnTo>
                <a:lnTo>
                  <a:pt x="1739820" y="620397"/>
                </a:lnTo>
                <a:lnTo>
                  <a:pt x="1729325" y="622301"/>
                </a:lnTo>
                <a:lnTo>
                  <a:pt x="1718512" y="623888"/>
                </a:lnTo>
                <a:lnTo>
                  <a:pt x="1707699" y="624840"/>
                </a:lnTo>
                <a:lnTo>
                  <a:pt x="1696249" y="625475"/>
                </a:lnTo>
                <a:lnTo>
                  <a:pt x="1685118" y="624840"/>
                </a:lnTo>
                <a:lnTo>
                  <a:pt x="1674305" y="623888"/>
                </a:lnTo>
                <a:lnTo>
                  <a:pt x="1663492" y="622301"/>
                </a:lnTo>
                <a:lnTo>
                  <a:pt x="1652997" y="620397"/>
                </a:lnTo>
                <a:lnTo>
                  <a:pt x="1642820" y="617859"/>
                </a:lnTo>
                <a:lnTo>
                  <a:pt x="1632960" y="614685"/>
                </a:lnTo>
                <a:lnTo>
                  <a:pt x="1623419" y="611195"/>
                </a:lnTo>
                <a:lnTo>
                  <a:pt x="1613878" y="606752"/>
                </a:lnTo>
                <a:lnTo>
                  <a:pt x="1604655" y="602309"/>
                </a:lnTo>
                <a:lnTo>
                  <a:pt x="1596068" y="597232"/>
                </a:lnTo>
                <a:lnTo>
                  <a:pt x="1587481" y="591837"/>
                </a:lnTo>
                <a:lnTo>
                  <a:pt x="1579531" y="586125"/>
                </a:lnTo>
                <a:lnTo>
                  <a:pt x="1571262" y="579778"/>
                </a:lnTo>
                <a:lnTo>
                  <a:pt x="1563311" y="572479"/>
                </a:lnTo>
                <a:lnTo>
                  <a:pt x="1555996" y="565498"/>
                </a:lnTo>
                <a:lnTo>
                  <a:pt x="1548999" y="558199"/>
                </a:lnTo>
                <a:lnTo>
                  <a:pt x="1541684" y="550265"/>
                </a:lnTo>
                <a:lnTo>
                  <a:pt x="1535006" y="542015"/>
                </a:lnTo>
                <a:lnTo>
                  <a:pt x="1528645" y="534081"/>
                </a:lnTo>
                <a:lnTo>
                  <a:pt x="1522602" y="525196"/>
                </a:lnTo>
                <a:lnTo>
                  <a:pt x="1516560" y="516310"/>
                </a:lnTo>
                <a:lnTo>
                  <a:pt x="1510835" y="506790"/>
                </a:lnTo>
                <a:lnTo>
                  <a:pt x="1505428" y="497270"/>
                </a:lnTo>
                <a:lnTo>
                  <a:pt x="1500022" y="487432"/>
                </a:lnTo>
                <a:lnTo>
                  <a:pt x="1495251" y="477912"/>
                </a:lnTo>
                <a:lnTo>
                  <a:pt x="1490799" y="467440"/>
                </a:lnTo>
                <a:lnTo>
                  <a:pt x="1486346" y="457602"/>
                </a:lnTo>
                <a:lnTo>
                  <a:pt x="1482212" y="447130"/>
                </a:lnTo>
                <a:lnTo>
                  <a:pt x="1478714" y="436341"/>
                </a:lnTo>
                <a:lnTo>
                  <a:pt x="1474897" y="425869"/>
                </a:lnTo>
                <a:lnTo>
                  <a:pt x="1471399" y="415079"/>
                </a:lnTo>
                <a:lnTo>
                  <a:pt x="1468536" y="404290"/>
                </a:lnTo>
                <a:lnTo>
                  <a:pt x="1464720" y="403338"/>
                </a:lnTo>
                <a:lnTo>
                  <a:pt x="1461540" y="401751"/>
                </a:lnTo>
                <a:lnTo>
                  <a:pt x="1458041" y="400164"/>
                </a:lnTo>
                <a:lnTo>
                  <a:pt x="1454861" y="398577"/>
                </a:lnTo>
                <a:lnTo>
                  <a:pt x="1451363" y="396673"/>
                </a:lnTo>
                <a:lnTo>
                  <a:pt x="1448500" y="394452"/>
                </a:lnTo>
                <a:lnTo>
                  <a:pt x="1442458" y="389375"/>
                </a:lnTo>
                <a:lnTo>
                  <a:pt x="1436733" y="383980"/>
                </a:lnTo>
                <a:lnTo>
                  <a:pt x="1431962" y="377633"/>
                </a:lnTo>
                <a:lnTo>
                  <a:pt x="1427192" y="370969"/>
                </a:lnTo>
                <a:lnTo>
                  <a:pt x="1423057" y="363988"/>
                </a:lnTo>
                <a:lnTo>
                  <a:pt x="1419241" y="356054"/>
                </a:lnTo>
                <a:lnTo>
                  <a:pt x="1416379" y="348438"/>
                </a:lnTo>
                <a:lnTo>
                  <a:pt x="1413834" y="340504"/>
                </a:lnTo>
                <a:lnTo>
                  <a:pt x="1411926" y="332254"/>
                </a:lnTo>
                <a:lnTo>
                  <a:pt x="1410336" y="324320"/>
                </a:lnTo>
                <a:lnTo>
                  <a:pt x="1409700" y="316387"/>
                </a:lnTo>
                <a:lnTo>
                  <a:pt x="1409700" y="308453"/>
                </a:lnTo>
                <a:lnTo>
                  <a:pt x="1410336" y="300837"/>
                </a:lnTo>
                <a:lnTo>
                  <a:pt x="1411290" y="296077"/>
                </a:lnTo>
                <a:lnTo>
                  <a:pt x="1411926" y="291634"/>
                </a:lnTo>
                <a:lnTo>
                  <a:pt x="1413516" y="286874"/>
                </a:lnTo>
                <a:lnTo>
                  <a:pt x="1414789" y="283383"/>
                </a:lnTo>
                <a:lnTo>
                  <a:pt x="1416697" y="279575"/>
                </a:lnTo>
                <a:lnTo>
                  <a:pt x="1418923" y="275767"/>
                </a:lnTo>
                <a:lnTo>
                  <a:pt x="1421149" y="272911"/>
                </a:lnTo>
                <a:lnTo>
                  <a:pt x="1423694" y="270055"/>
                </a:lnTo>
                <a:lnTo>
                  <a:pt x="1426556" y="267199"/>
                </a:lnTo>
                <a:lnTo>
                  <a:pt x="1429418" y="264978"/>
                </a:lnTo>
                <a:lnTo>
                  <a:pt x="1432917" y="262756"/>
                </a:lnTo>
                <a:lnTo>
                  <a:pt x="1436097" y="261170"/>
                </a:lnTo>
                <a:lnTo>
                  <a:pt x="1439913" y="259266"/>
                </a:lnTo>
                <a:lnTo>
                  <a:pt x="1443730" y="257679"/>
                </a:lnTo>
                <a:lnTo>
                  <a:pt x="1447228" y="256727"/>
                </a:lnTo>
                <a:lnTo>
                  <a:pt x="1451363" y="255458"/>
                </a:lnTo>
                <a:lnTo>
                  <a:pt x="1452635" y="242447"/>
                </a:lnTo>
                <a:lnTo>
                  <a:pt x="1453907" y="229118"/>
                </a:lnTo>
                <a:lnTo>
                  <a:pt x="1455815" y="216108"/>
                </a:lnTo>
                <a:lnTo>
                  <a:pt x="1458359" y="203414"/>
                </a:lnTo>
                <a:lnTo>
                  <a:pt x="1461540" y="191355"/>
                </a:lnTo>
                <a:lnTo>
                  <a:pt x="1464720" y="178979"/>
                </a:lnTo>
                <a:lnTo>
                  <a:pt x="1468854" y="167237"/>
                </a:lnTo>
                <a:lnTo>
                  <a:pt x="1473307" y="155178"/>
                </a:lnTo>
                <a:lnTo>
                  <a:pt x="1478077" y="144072"/>
                </a:lnTo>
                <a:lnTo>
                  <a:pt x="1483484" y="132965"/>
                </a:lnTo>
                <a:lnTo>
                  <a:pt x="1488891" y="122175"/>
                </a:lnTo>
                <a:lnTo>
                  <a:pt x="1494933" y="111703"/>
                </a:lnTo>
                <a:lnTo>
                  <a:pt x="1501612" y="101866"/>
                </a:lnTo>
                <a:lnTo>
                  <a:pt x="1508609" y="92028"/>
                </a:lnTo>
                <a:lnTo>
                  <a:pt x="1516242" y="82825"/>
                </a:lnTo>
                <a:lnTo>
                  <a:pt x="1523556" y="74257"/>
                </a:lnTo>
                <a:lnTo>
                  <a:pt x="1531825" y="65689"/>
                </a:lnTo>
                <a:lnTo>
                  <a:pt x="1540412" y="57438"/>
                </a:lnTo>
                <a:lnTo>
                  <a:pt x="1549317" y="50139"/>
                </a:lnTo>
                <a:lnTo>
                  <a:pt x="1558540" y="43158"/>
                </a:lnTo>
                <a:lnTo>
                  <a:pt x="1568399" y="36494"/>
                </a:lnTo>
                <a:lnTo>
                  <a:pt x="1578258" y="30464"/>
                </a:lnTo>
                <a:lnTo>
                  <a:pt x="1588754" y="24752"/>
                </a:lnTo>
                <a:lnTo>
                  <a:pt x="1599567" y="19675"/>
                </a:lnTo>
                <a:lnTo>
                  <a:pt x="1610380" y="15232"/>
                </a:lnTo>
                <a:lnTo>
                  <a:pt x="1621829" y="11107"/>
                </a:lnTo>
                <a:lnTo>
                  <a:pt x="1633278" y="7616"/>
                </a:lnTo>
                <a:lnTo>
                  <a:pt x="1645364" y="5077"/>
                </a:lnTo>
                <a:lnTo>
                  <a:pt x="1657449" y="2856"/>
                </a:lnTo>
                <a:lnTo>
                  <a:pt x="1670170" y="952"/>
                </a:lnTo>
                <a:lnTo>
                  <a:pt x="1683210" y="317"/>
                </a:lnTo>
                <a:lnTo>
                  <a:pt x="1696249" y="0"/>
                </a:lnTo>
                <a:close/>
              </a:path>
            </a:pathLst>
          </a:custGeom>
          <a:solidFill>
            <a:srgbClr val="0070C0"/>
          </a:solidFill>
          <a:ln>
            <a:noFill/>
          </a:ln>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19" name="KSO_Shape"/>
          <p:cNvSpPr>
            <a:spLocks/>
          </p:cNvSpPr>
          <p:nvPr/>
        </p:nvSpPr>
        <p:spPr bwMode="auto">
          <a:xfrm>
            <a:off x="1000100" y="1736035"/>
            <a:ext cx="1000132" cy="714380"/>
          </a:xfrm>
          <a:custGeom>
            <a:avLst/>
            <a:gdLst>
              <a:gd name="T0" fmla="*/ 272525 w 3323"/>
              <a:gd name="T1" fmla="*/ 106820 h 2908"/>
              <a:gd name="T2" fmla="*/ 1551711 w 3323"/>
              <a:gd name="T3" fmla="*/ 979270 h 2908"/>
              <a:gd name="T4" fmla="*/ 1658446 w 3323"/>
              <a:gd name="T5" fmla="*/ 978728 h 2908"/>
              <a:gd name="T6" fmla="*/ 1551711 w 3323"/>
              <a:gd name="T7" fmla="*/ 0 h 2908"/>
              <a:gd name="T8" fmla="*/ 165790 w 3323"/>
              <a:gd name="T9" fmla="*/ 106820 h 2908"/>
              <a:gd name="T10" fmla="*/ 249227 w 3323"/>
              <a:gd name="T11" fmla="*/ 690803 h 2908"/>
              <a:gd name="T12" fmla="*/ 1462856 w 3323"/>
              <a:gd name="T13" fmla="*/ 960292 h 2908"/>
              <a:gd name="T14" fmla="*/ 1515953 w 3323"/>
              <a:gd name="T15" fmla="*/ 142607 h 2908"/>
              <a:gd name="T16" fmla="*/ 307742 w 3323"/>
              <a:gd name="T17" fmla="*/ 666402 h 2908"/>
              <a:gd name="T18" fmla="*/ 307742 w 3323"/>
              <a:gd name="T19" fmla="*/ 1029697 h 2908"/>
              <a:gd name="T20" fmla="*/ 1232050 w 3323"/>
              <a:gd name="T21" fmla="*/ 1031324 h 2908"/>
              <a:gd name="T22" fmla="*/ 1320363 w 3323"/>
              <a:gd name="T23" fmla="*/ 676163 h 2908"/>
              <a:gd name="T24" fmla="*/ 1409760 w 3323"/>
              <a:gd name="T25" fmla="*/ 978728 h 2908"/>
              <a:gd name="T26" fmla="*/ 698920 w 3323"/>
              <a:gd name="T27" fmla="*/ 854015 h 2908"/>
              <a:gd name="T28" fmla="*/ 556427 w 3323"/>
              <a:gd name="T29" fmla="*/ 711408 h 2908"/>
              <a:gd name="T30" fmla="*/ 698920 w 3323"/>
              <a:gd name="T31" fmla="*/ 854015 h 2908"/>
              <a:gd name="T32" fmla="*/ 556427 w 3323"/>
              <a:gd name="T33" fmla="*/ 640375 h 2908"/>
              <a:gd name="T34" fmla="*/ 698920 w 3323"/>
              <a:gd name="T35" fmla="*/ 498311 h 2908"/>
              <a:gd name="T36" fmla="*/ 698920 w 3323"/>
              <a:gd name="T37" fmla="*/ 426736 h 2908"/>
              <a:gd name="T38" fmla="*/ 556427 w 3323"/>
              <a:gd name="T39" fmla="*/ 284672 h 2908"/>
              <a:gd name="T40" fmla="*/ 698920 w 3323"/>
              <a:gd name="T41" fmla="*/ 426736 h 2908"/>
              <a:gd name="T42" fmla="*/ 1232050 w 3323"/>
              <a:gd name="T43" fmla="*/ 1173931 h 2908"/>
              <a:gd name="T44" fmla="*/ 306658 w 3323"/>
              <a:gd name="T45" fmla="*/ 1067111 h 2908"/>
              <a:gd name="T46" fmla="*/ 1747301 w 3323"/>
              <a:gd name="T47" fmla="*/ 1102899 h 2908"/>
              <a:gd name="T48" fmla="*/ 1693663 w 3323"/>
              <a:gd name="T49" fmla="*/ 1209176 h 2908"/>
              <a:gd name="T50" fmla="*/ 1658446 w 3323"/>
              <a:gd name="T51" fmla="*/ 1120250 h 2908"/>
              <a:gd name="T52" fmla="*/ 1551711 w 3323"/>
              <a:gd name="T53" fmla="*/ 1120250 h 2908"/>
              <a:gd name="T54" fmla="*/ 1515953 w 3323"/>
              <a:gd name="T55" fmla="*/ 1209176 h 2908"/>
              <a:gd name="T56" fmla="*/ 1462856 w 3323"/>
              <a:gd name="T57" fmla="*/ 1031324 h 2908"/>
              <a:gd name="T58" fmla="*/ 1409760 w 3323"/>
              <a:gd name="T59" fmla="*/ 1209176 h 2908"/>
              <a:gd name="T60" fmla="*/ 1374001 w 3323"/>
              <a:gd name="T61" fmla="*/ 800334 h 2908"/>
              <a:gd name="T62" fmla="*/ 1267267 w 3323"/>
              <a:gd name="T63" fmla="*/ 800334 h 2908"/>
              <a:gd name="T64" fmla="*/ 1123149 w 3323"/>
              <a:gd name="T65" fmla="*/ 1209176 h 2908"/>
              <a:gd name="T66" fmla="*/ 1800397 w 3323"/>
              <a:gd name="T67" fmla="*/ 1529635 h 2908"/>
              <a:gd name="T68" fmla="*/ 1747301 w 3323"/>
              <a:gd name="T69" fmla="*/ 1102899 h 2908"/>
              <a:gd name="T70" fmla="*/ 352169 w 3323"/>
              <a:gd name="T71" fmla="*/ 854015 h 2908"/>
              <a:gd name="T72" fmla="*/ 59056 w 3323"/>
              <a:gd name="T73" fmla="*/ 1055182 h 2908"/>
              <a:gd name="T74" fmla="*/ 387928 w 3323"/>
              <a:gd name="T75" fmla="*/ 1526381 h 2908"/>
              <a:gd name="T76" fmla="*/ 731428 w 3323"/>
              <a:gd name="T77" fmla="*/ 1286173 h 2908"/>
              <a:gd name="T78" fmla="*/ 287695 w 3323"/>
              <a:gd name="T79" fmla="*/ 1209176 h 2908"/>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3323" h="2908">
                <a:moveTo>
                  <a:pt x="503" y="1245"/>
                </a:moveTo>
                <a:cubicBezTo>
                  <a:pt x="503" y="197"/>
                  <a:pt x="503" y="197"/>
                  <a:pt x="503" y="197"/>
                </a:cubicBezTo>
                <a:cubicBezTo>
                  <a:pt x="2864" y="197"/>
                  <a:pt x="2864" y="197"/>
                  <a:pt x="2864" y="197"/>
                </a:cubicBezTo>
                <a:cubicBezTo>
                  <a:pt x="2864" y="1806"/>
                  <a:pt x="2864" y="1806"/>
                  <a:pt x="2864" y="1806"/>
                </a:cubicBezTo>
                <a:cubicBezTo>
                  <a:pt x="2891" y="1784"/>
                  <a:pt x="2925" y="1771"/>
                  <a:pt x="2962" y="1771"/>
                </a:cubicBezTo>
                <a:cubicBezTo>
                  <a:pt x="2999" y="1771"/>
                  <a:pt x="3033" y="1784"/>
                  <a:pt x="3061" y="1805"/>
                </a:cubicBezTo>
                <a:cubicBezTo>
                  <a:pt x="3061" y="197"/>
                  <a:pt x="3061" y="197"/>
                  <a:pt x="3061" y="197"/>
                </a:cubicBezTo>
                <a:cubicBezTo>
                  <a:pt x="3061" y="88"/>
                  <a:pt x="2972" y="0"/>
                  <a:pt x="2864" y="0"/>
                </a:cubicBezTo>
                <a:cubicBezTo>
                  <a:pt x="503" y="0"/>
                  <a:pt x="503" y="0"/>
                  <a:pt x="503" y="0"/>
                </a:cubicBezTo>
                <a:cubicBezTo>
                  <a:pt x="394" y="0"/>
                  <a:pt x="306" y="88"/>
                  <a:pt x="306" y="197"/>
                </a:cubicBezTo>
                <a:cubicBezTo>
                  <a:pt x="306" y="1476"/>
                  <a:pt x="306" y="1476"/>
                  <a:pt x="306" y="1476"/>
                </a:cubicBezTo>
                <a:cubicBezTo>
                  <a:pt x="374" y="1385"/>
                  <a:pt x="433" y="1308"/>
                  <a:pt x="460" y="1274"/>
                </a:cubicBezTo>
                <a:cubicBezTo>
                  <a:pt x="470" y="1261"/>
                  <a:pt x="485" y="1252"/>
                  <a:pt x="503" y="1245"/>
                </a:cubicBezTo>
                <a:close/>
                <a:moveTo>
                  <a:pt x="2700" y="1771"/>
                </a:moveTo>
                <a:cubicBezTo>
                  <a:pt x="2737" y="1771"/>
                  <a:pt x="2771" y="1784"/>
                  <a:pt x="2798" y="1806"/>
                </a:cubicBezTo>
                <a:cubicBezTo>
                  <a:pt x="2798" y="263"/>
                  <a:pt x="2798" y="263"/>
                  <a:pt x="2798" y="263"/>
                </a:cubicBezTo>
                <a:cubicBezTo>
                  <a:pt x="568" y="263"/>
                  <a:pt x="568" y="263"/>
                  <a:pt x="568" y="263"/>
                </a:cubicBezTo>
                <a:cubicBezTo>
                  <a:pt x="568" y="1229"/>
                  <a:pt x="568" y="1229"/>
                  <a:pt x="568" y="1229"/>
                </a:cubicBezTo>
                <a:cubicBezTo>
                  <a:pt x="721" y="1217"/>
                  <a:pt x="946" y="1330"/>
                  <a:pt x="804" y="1589"/>
                </a:cubicBezTo>
                <a:cubicBezTo>
                  <a:pt x="859" y="1556"/>
                  <a:pt x="717" y="1727"/>
                  <a:pt x="568" y="1899"/>
                </a:cubicBezTo>
                <a:cubicBezTo>
                  <a:pt x="568" y="1902"/>
                  <a:pt x="568" y="1902"/>
                  <a:pt x="568" y="1902"/>
                </a:cubicBezTo>
                <a:cubicBezTo>
                  <a:pt x="2274" y="1902"/>
                  <a:pt x="2274" y="1902"/>
                  <a:pt x="2274" y="1902"/>
                </a:cubicBezTo>
                <a:cubicBezTo>
                  <a:pt x="2274" y="1411"/>
                  <a:pt x="2274" y="1411"/>
                  <a:pt x="2274" y="1411"/>
                </a:cubicBezTo>
                <a:cubicBezTo>
                  <a:pt x="2274" y="1320"/>
                  <a:pt x="2347" y="1247"/>
                  <a:pt x="2437" y="1247"/>
                </a:cubicBezTo>
                <a:cubicBezTo>
                  <a:pt x="2528" y="1247"/>
                  <a:pt x="2602" y="1320"/>
                  <a:pt x="2602" y="1411"/>
                </a:cubicBezTo>
                <a:cubicBezTo>
                  <a:pt x="2602" y="1805"/>
                  <a:pt x="2602" y="1805"/>
                  <a:pt x="2602" y="1805"/>
                </a:cubicBezTo>
                <a:cubicBezTo>
                  <a:pt x="2629" y="1784"/>
                  <a:pt x="2663" y="1771"/>
                  <a:pt x="2700" y="1771"/>
                </a:cubicBezTo>
                <a:close/>
                <a:moveTo>
                  <a:pt x="1290" y="1575"/>
                </a:moveTo>
                <a:cubicBezTo>
                  <a:pt x="1027" y="1575"/>
                  <a:pt x="1027" y="1575"/>
                  <a:pt x="1027" y="1575"/>
                </a:cubicBezTo>
                <a:cubicBezTo>
                  <a:pt x="1027" y="1312"/>
                  <a:pt x="1027" y="1312"/>
                  <a:pt x="1027" y="1312"/>
                </a:cubicBezTo>
                <a:cubicBezTo>
                  <a:pt x="1290" y="1312"/>
                  <a:pt x="1290" y="1312"/>
                  <a:pt x="1290" y="1312"/>
                </a:cubicBezTo>
                <a:lnTo>
                  <a:pt x="1290" y="1575"/>
                </a:lnTo>
                <a:close/>
                <a:moveTo>
                  <a:pt x="1290" y="1181"/>
                </a:moveTo>
                <a:cubicBezTo>
                  <a:pt x="1027" y="1181"/>
                  <a:pt x="1027" y="1181"/>
                  <a:pt x="1027" y="1181"/>
                </a:cubicBezTo>
                <a:cubicBezTo>
                  <a:pt x="1027" y="919"/>
                  <a:pt x="1027" y="919"/>
                  <a:pt x="1027" y="919"/>
                </a:cubicBezTo>
                <a:cubicBezTo>
                  <a:pt x="1290" y="919"/>
                  <a:pt x="1290" y="919"/>
                  <a:pt x="1290" y="919"/>
                </a:cubicBezTo>
                <a:lnTo>
                  <a:pt x="1290" y="1181"/>
                </a:lnTo>
                <a:close/>
                <a:moveTo>
                  <a:pt x="1290" y="787"/>
                </a:moveTo>
                <a:cubicBezTo>
                  <a:pt x="1027" y="787"/>
                  <a:pt x="1027" y="787"/>
                  <a:pt x="1027" y="787"/>
                </a:cubicBezTo>
                <a:cubicBezTo>
                  <a:pt x="1027" y="525"/>
                  <a:pt x="1027" y="525"/>
                  <a:pt x="1027" y="525"/>
                </a:cubicBezTo>
                <a:cubicBezTo>
                  <a:pt x="1290" y="525"/>
                  <a:pt x="1290" y="525"/>
                  <a:pt x="1290" y="525"/>
                </a:cubicBezTo>
                <a:lnTo>
                  <a:pt x="1290" y="787"/>
                </a:lnTo>
                <a:close/>
                <a:moveTo>
                  <a:pt x="566" y="2165"/>
                </a:moveTo>
                <a:cubicBezTo>
                  <a:pt x="2274" y="2165"/>
                  <a:pt x="2274" y="2165"/>
                  <a:pt x="2274" y="2165"/>
                </a:cubicBezTo>
                <a:cubicBezTo>
                  <a:pt x="2274" y="1968"/>
                  <a:pt x="2274" y="1968"/>
                  <a:pt x="2274" y="1968"/>
                </a:cubicBezTo>
                <a:cubicBezTo>
                  <a:pt x="566" y="1968"/>
                  <a:pt x="566" y="1968"/>
                  <a:pt x="566" y="1968"/>
                </a:cubicBezTo>
                <a:cubicBezTo>
                  <a:pt x="566" y="2105"/>
                  <a:pt x="566" y="2062"/>
                  <a:pt x="566" y="2165"/>
                </a:cubicBezTo>
                <a:close/>
                <a:moveTo>
                  <a:pt x="3225" y="2034"/>
                </a:moveTo>
                <a:cubicBezTo>
                  <a:pt x="3170" y="2034"/>
                  <a:pt x="3126" y="2078"/>
                  <a:pt x="3126" y="2132"/>
                </a:cubicBezTo>
                <a:cubicBezTo>
                  <a:pt x="3126" y="2230"/>
                  <a:pt x="3126" y="2230"/>
                  <a:pt x="3126" y="2230"/>
                </a:cubicBezTo>
                <a:cubicBezTo>
                  <a:pt x="3061" y="2230"/>
                  <a:pt x="3061" y="2230"/>
                  <a:pt x="3061" y="2230"/>
                </a:cubicBezTo>
                <a:cubicBezTo>
                  <a:pt x="3061" y="2066"/>
                  <a:pt x="3061" y="2066"/>
                  <a:pt x="3061" y="2066"/>
                </a:cubicBezTo>
                <a:cubicBezTo>
                  <a:pt x="3061" y="2012"/>
                  <a:pt x="3017" y="1968"/>
                  <a:pt x="2962" y="1968"/>
                </a:cubicBezTo>
                <a:cubicBezTo>
                  <a:pt x="2908" y="1968"/>
                  <a:pt x="2864" y="2012"/>
                  <a:pt x="2864" y="2066"/>
                </a:cubicBezTo>
                <a:cubicBezTo>
                  <a:pt x="2864" y="2230"/>
                  <a:pt x="2864" y="2230"/>
                  <a:pt x="2864" y="2230"/>
                </a:cubicBezTo>
                <a:cubicBezTo>
                  <a:pt x="2798" y="2230"/>
                  <a:pt x="2798" y="2230"/>
                  <a:pt x="2798" y="2230"/>
                </a:cubicBezTo>
                <a:cubicBezTo>
                  <a:pt x="2798" y="2001"/>
                  <a:pt x="2798" y="2001"/>
                  <a:pt x="2798" y="2001"/>
                </a:cubicBezTo>
                <a:cubicBezTo>
                  <a:pt x="2798" y="1947"/>
                  <a:pt x="2754" y="1902"/>
                  <a:pt x="2700" y="1902"/>
                </a:cubicBezTo>
                <a:cubicBezTo>
                  <a:pt x="2646" y="1902"/>
                  <a:pt x="2602" y="1947"/>
                  <a:pt x="2602" y="2001"/>
                </a:cubicBezTo>
                <a:cubicBezTo>
                  <a:pt x="2602" y="2230"/>
                  <a:pt x="2602" y="2230"/>
                  <a:pt x="2602" y="2230"/>
                </a:cubicBezTo>
                <a:cubicBezTo>
                  <a:pt x="2536" y="2230"/>
                  <a:pt x="2536" y="2230"/>
                  <a:pt x="2536" y="2230"/>
                </a:cubicBezTo>
                <a:cubicBezTo>
                  <a:pt x="2536" y="1476"/>
                  <a:pt x="2536" y="1476"/>
                  <a:pt x="2536" y="1476"/>
                </a:cubicBezTo>
                <a:cubicBezTo>
                  <a:pt x="2536" y="1422"/>
                  <a:pt x="2492" y="1378"/>
                  <a:pt x="2437" y="1378"/>
                </a:cubicBezTo>
                <a:cubicBezTo>
                  <a:pt x="2383" y="1378"/>
                  <a:pt x="2339" y="1422"/>
                  <a:pt x="2339" y="1476"/>
                </a:cubicBezTo>
                <a:cubicBezTo>
                  <a:pt x="2339" y="2230"/>
                  <a:pt x="2339" y="2230"/>
                  <a:pt x="2339" y="2230"/>
                </a:cubicBezTo>
                <a:cubicBezTo>
                  <a:pt x="2073" y="2230"/>
                  <a:pt x="2073" y="2230"/>
                  <a:pt x="2073" y="2230"/>
                </a:cubicBezTo>
                <a:cubicBezTo>
                  <a:pt x="2208" y="2821"/>
                  <a:pt x="2208" y="2821"/>
                  <a:pt x="2208" y="2821"/>
                </a:cubicBezTo>
                <a:cubicBezTo>
                  <a:pt x="3323" y="2821"/>
                  <a:pt x="3323" y="2821"/>
                  <a:pt x="3323" y="2821"/>
                </a:cubicBezTo>
                <a:cubicBezTo>
                  <a:pt x="3323" y="2132"/>
                  <a:pt x="3323" y="2132"/>
                  <a:pt x="3323" y="2132"/>
                </a:cubicBezTo>
                <a:cubicBezTo>
                  <a:pt x="3323" y="2078"/>
                  <a:pt x="3279" y="2034"/>
                  <a:pt x="3225" y="2034"/>
                </a:cubicBezTo>
                <a:close/>
                <a:moveTo>
                  <a:pt x="356" y="1963"/>
                </a:moveTo>
                <a:cubicBezTo>
                  <a:pt x="356" y="1963"/>
                  <a:pt x="732" y="1525"/>
                  <a:pt x="650" y="1575"/>
                </a:cubicBezTo>
                <a:cubicBezTo>
                  <a:pt x="765" y="1421"/>
                  <a:pt x="585" y="1318"/>
                  <a:pt x="513" y="1405"/>
                </a:cubicBezTo>
                <a:cubicBezTo>
                  <a:pt x="442" y="1492"/>
                  <a:pt x="109" y="1946"/>
                  <a:pt x="109" y="1946"/>
                </a:cubicBezTo>
                <a:cubicBezTo>
                  <a:pt x="109" y="1946"/>
                  <a:pt x="0" y="2094"/>
                  <a:pt x="109" y="2225"/>
                </a:cubicBezTo>
                <a:cubicBezTo>
                  <a:pt x="131" y="2247"/>
                  <a:pt x="716" y="2815"/>
                  <a:pt x="716" y="2815"/>
                </a:cubicBezTo>
                <a:cubicBezTo>
                  <a:pt x="716" y="2815"/>
                  <a:pt x="781" y="2908"/>
                  <a:pt x="880" y="2821"/>
                </a:cubicBezTo>
                <a:cubicBezTo>
                  <a:pt x="978" y="2733"/>
                  <a:pt x="1350" y="2372"/>
                  <a:pt x="1350" y="2372"/>
                </a:cubicBezTo>
                <a:cubicBezTo>
                  <a:pt x="1350" y="2230"/>
                  <a:pt x="1350" y="2230"/>
                  <a:pt x="1350" y="2230"/>
                </a:cubicBezTo>
                <a:cubicBezTo>
                  <a:pt x="1350" y="2230"/>
                  <a:pt x="761" y="2230"/>
                  <a:pt x="531" y="2230"/>
                </a:cubicBezTo>
                <a:cubicBezTo>
                  <a:pt x="236" y="2230"/>
                  <a:pt x="356" y="1963"/>
                  <a:pt x="356" y="1963"/>
                </a:cubicBezTo>
                <a:close/>
              </a:path>
            </a:pathLst>
          </a:custGeom>
          <a:solidFill>
            <a:schemeClr val="accent1"/>
          </a:solidFill>
          <a:ln>
            <a:noFill/>
          </a:ln>
          <a:extLst>
            <a:ext uri="{91240B29-F687-4F45-9708-019B960494DF}">
              <a14:hiddenLine xmlns:a14="http://schemas.microsoft.com/office/drawing/2010/main" xmlns="" w="9525">
                <a:solidFill>
                  <a:srgbClr val="000000"/>
                </a:solidFill>
                <a:round/>
                <a:headEnd/>
                <a:tailEnd/>
              </a14:hiddenLine>
            </a:ext>
          </a:extLst>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20" name="KSO_Shape"/>
          <p:cNvSpPr>
            <a:spLocks/>
          </p:cNvSpPr>
          <p:nvPr/>
        </p:nvSpPr>
        <p:spPr bwMode="auto">
          <a:xfrm>
            <a:off x="5072066" y="1736035"/>
            <a:ext cx="1071570" cy="714380"/>
          </a:xfrm>
          <a:custGeom>
            <a:avLst/>
            <a:gdLst>
              <a:gd name="T0" fmla="*/ 1282926 w 2516188"/>
              <a:gd name="T1" fmla="*/ 1313726 h 2027237"/>
              <a:gd name="T2" fmla="*/ 1162503 w 2516188"/>
              <a:gd name="T3" fmla="*/ 1450670 h 2027237"/>
              <a:gd name="T4" fmla="*/ 1137784 w 2516188"/>
              <a:gd name="T5" fmla="*/ 1643161 h 2027237"/>
              <a:gd name="T6" fmla="*/ 1220334 w 2516188"/>
              <a:gd name="T7" fmla="*/ 1810486 h 2027237"/>
              <a:gd name="T8" fmla="*/ 1378630 w 2516188"/>
              <a:gd name="T9" fmla="*/ 1898003 h 2027237"/>
              <a:gd name="T10" fmla="*/ 1560512 w 2516188"/>
              <a:gd name="T11" fmla="*/ 1871929 h 2027237"/>
              <a:gd name="T12" fmla="*/ 1689780 w 2516188"/>
              <a:gd name="T13" fmla="*/ 1744735 h 2027237"/>
              <a:gd name="T14" fmla="*/ 1727880 w 2516188"/>
              <a:gd name="T15" fmla="*/ 1555191 h 2027237"/>
              <a:gd name="T16" fmla="*/ 1656670 w 2516188"/>
              <a:gd name="T17" fmla="*/ 1381064 h 2027237"/>
              <a:gd name="T18" fmla="*/ 1505857 w 2516188"/>
              <a:gd name="T19" fmla="*/ 1281985 h 2027237"/>
              <a:gd name="T20" fmla="*/ 1809439 w 2516188"/>
              <a:gd name="T21" fmla="*/ 1277240 h 2027237"/>
              <a:gd name="T22" fmla="*/ 1326696 w 2516188"/>
              <a:gd name="T23" fmla="*/ 1208978 h 2027237"/>
              <a:gd name="T24" fmla="*/ 1406068 w 2516188"/>
              <a:gd name="T25" fmla="*/ 957861 h 2027237"/>
              <a:gd name="T26" fmla="*/ 1514904 w 2516188"/>
              <a:gd name="T27" fmla="*/ 999371 h 2027237"/>
              <a:gd name="T28" fmla="*/ 907730 w 2516188"/>
              <a:gd name="T29" fmla="*/ 714391 h 2027237"/>
              <a:gd name="T30" fmla="*/ 1103087 w 2516188"/>
              <a:gd name="T31" fmla="*/ 791852 h 2027237"/>
              <a:gd name="T32" fmla="*/ 438604 w 2516188"/>
              <a:gd name="T33" fmla="*/ 1110785 h 2027237"/>
              <a:gd name="T34" fmla="*/ 558265 w 2516188"/>
              <a:gd name="T35" fmla="*/ 730292 h 2027237"/>
              <a:gd name="T36" fmla="*/ 1857961 w 2516188"/>
              <a:gd name="T37" fmla="*/ 415732 h 2027237"/>
              <a:gd name="T38" fmla="*/ 1664325 w 2516188"/>
              <a:gd name="T39" fmla="*/ 540944 h 2027237"/>
              <a:gd name="T40" fmla="*/ 1573176 w 2516188"/>
              <a:gd name="T41" fmla="*/ 760971 h 2027237"/>
              <a:gd name="T42" fmla="*/ 1621698 w 2516188"/>
              <a:gd name="T43" fmla="*/ 1000279 h 2027237"/>
              <a:gd name="T44" fmla="*/ 1787899 w 2516188"/>
              <a:gd name="T45" fmla="*/ 1161102 h 2027237"/>
              <a:gd name="T46" fmla="*/ 2020988 w 2516188"/>
              <a:gd name="T47" fmla="*/ 1193993 h 2027237"/>
              <a:gd name="T48" fmla="*/ 2223466 w 2516188"/>
              <a:gd name="T49" fmla="*/ 1083526 h 2027237"/>
              <a:gd name="T50" fmla="*/ 2329354 w 2516188"/>
              <a:gd name="T51" fmla="*/ 872118 h 2027237"/>
              <a:gd name="T52" fmla="*/ 2297837 w 2516188"/>
              <a:gd name="T53" fmla="*/ 628954 h 2027237"/>
              <a:gd name="T54" fmla="*/ 2143427 w 2516188"/>
              <a:gd name="T55" fmla="*/ 455882 h 2027237"/>
              <a:gd name="T56" fmla="*/ 787501 w 2516188"/>
              <a:gd name="T57" fmla="*/ 323394 h 2027237"/>
              <a:gd name="T58" fmla="*/ 928464 w 2516188"/>
              <a:gd name="T59" fmla="*/ 462387 h 2027237"/>
              <a:gd name="T60" fmla="*/ 946638 w 2516188"/>
              <a:gd name="T61" fmla="*/ 532808 h 2027237"/>
              <a:gd name="T62" fmla="*/ 901042 w 2516188"/>
              <a:gd name="T63" fmla="*/ 620622 h 2027237"/>
              <a:gd name="T64" fmla="*/ 722233 w 2516188"/>
              <a:gd name="T65" fmla="*/ 687176 h 2027237"/>
              <a:gd name="T66" fmla="*/ 608843 w 2516188"/>
              <a:gd name="T67" fmla="*/ 555169 h 2027237"/>
              <a:gd name="T68" fmla="*/ 597706 w 2516188"/>
              <a:gd name="T69" fmla="*/ 489683 h 2027237"/>
              <a:gd name="T70" fmla="*/ 667389 w 2516188"/>
              <a:gd name="T71" fmla="*/ 364820 h 2027237"/>
              <a:gd name="T72" fmla="*/ 632363 w 2516188"/>
              <a:gd name="T73" fmla="*/ 228686 h 2027237"/>
              <a:gd name="T74" fmla="*/ 369672 w 2516188"/>
              <a:gd name="T75" fmla="*/ 401391 h 2027237"/>
              <a:gd name="T76" fmla="*/ 250905 w 2516188"/>
              <a:gd name="T77" fmla="*/ 697391 h 2027237"/>
              <a:gd name="T78" fmla="*/ 325701 w 2516188"/>
              <a:gd name="T79" fmla="*/ 1012656 h 2027237"/>
              <a:gd name="T80" fmla="*/ 559834 w 2516188"/>
              <a:gd name="T81" fmla="*/ 1220718 h 2027237"/>
              <a:gd name="T82" fmla="*/ 883269 w 2516188"/>
              <a:gd name="T83" fmla="*/ 1256981 h 2027237"/>
              <a:gd name="T84" fmla="*/ 1159106 w 2516188"/>
              <a:gd name="T85" fmla="*/ 1103542 h 2027237"/>
              <a:gd name="T86" fmla="*/ 1298724 w 2516188"/>
              <a:gd name="T87" fmla="*/ 818647 h 2027237"/>
              <a:gd name="T88" fmla="*/ 1247048 w 2516188"/>
              <a:gd name="T89" fmla="*/ 497036 h 2027237"/>
              <a:gd name="T90" fmla="*/ 1028554 w 2516188"/>
              <a:gd name="T91" fmla="*/ 272656 h 2027237"/>
              <a:gd name="T92" fmla="*/ 993649 w 2516188"/>
              <a:gd name="T93" fmla="*/ 113097 h 2027237"/>
              <a:gd name="T94" fmla="*/ 1388933 w 2516188"/>
              <a:gd name="T95" fmla="*/ 491143 h 2027237"/>
              <a:gd name="T96" fmla="*/ 1791753 w 2516188"/>
              <a:gd name="T97" fmla="*/ 332712 h 2027237"/>
              <a:gd name="T98" fmla="*/ 2237298 w 2516188"/>
              <a:gd name="T99" fmla="*/ 311843 h 2027237"/>
              <a:gd name="T100" fmla="*/ 2429346 w 2516188"/>
              <a:gd name="T101" fmla="*/ 759610 h 2027237"/>
              <a:gd name="T102" fmla="*/ 2299878 w 2516188"/>
              <a:gd name="T103" fmla="*/ 1144544 h 2027237"/>
              <a:gd name="T104" fmla="*/ 1906937 w 2516188"/>
              <a:gd name="T105" fmla="*/ 1297655 h 2027237"/>
              <a:gd name="T106" fmla="*/ 1868941 w 2516188"/>
              <a:gd name="T107" fmla="*/ 1636133 h 2027237"/>
              <a:gd name="T108" fmla="*/ 1607457 w 2516188"/>
              <a:gd name="T109" fmla="*/ 1934959 h 2027237"/>
              <a:gd name="T110" fmla="*/ 1279525 w 2516188"/>
              <a:gd name="T111" fmla="*/ 1947883 h 2027237"/>
              <a:gd name="T112" fmla="*/ 1076098 w 2516188"/>
              <a:gd name="T113" fmla="*/ 1706418 h 2027237"/>
              <a:gd name="T114" fmla="*/ 1082596 w 2516188"/>
              <a:gd name="T115" fmla="*/ 1324488 h 2027237"/>
              <a:gd name="T116" fmla="*/ 578420 w 2516188"/>
              <a:gd name="T117" fmla="*/ 1369398 h 2027237"/>
              <a:gd name="T118" fmla="*/ 171350 w 2516188"/>
              <a:gd name="T119" fmla="*/ 1000871 h 2027237"/>
              <a:gd name="T120" fmla="*/ 174750 w 2516188"/>
              <a:gd name="T121" fmla="*/ 468025 h 2027237"/>
              <a:gd name="T122" fmla="*/ 575926 w 2516188"/>
              <a:gd name="T123" fmla="*/ 24931 h 2027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516188" h="2027237">
                <a:moveTo>
                  <a:pt x="1106296" y="1311603"/>
                </a:moveTo>
                <a:lnTo>
                  <a:pt x="1089354" y="1320965"/>
                </a:lnTo>
                <a:lnTo>
                  <a:pt x="1132793" y="1349777"/>
                </a:lnTo>
                <a:lnTo>
                  <a:pt x="1106296" y="1311603"/>
                </a:lnTo>
                <a:close/>
                <a:moveTo>
                  <a:pt x="1423534" y="1272009"/>
                </a:moveTo>
                <a:lnTo>
                  <a:pt x="1416050" y="1272235"/>
                </a:lnTo>
                <a:lnTo>
                  <a:pt x="1408339" y="1272916"/>
                </a:lnTo>
                <a:lnTo>
                  <a:pt x="1400855" y="1273596"/>
                </a:lnTo>
                <a:lnTo>
                  <a:pt x="1393144" y="1274503"/>
                </a:lnTo>
                <a:lnTo>
                  <a:pt x="1385887" y="1275636"/>
                </a:lnTo>
                <a:lnTo>
                  <a:pt x="1378630" y="1276770"/>
                </a:lnTo>
                <a:lnTo>
                  <a:pt x="1371373" y="1278357"/>
                </a:lnTo>
                <a:lnTo>
                  <a:pt x="1363889" y="1280171"/>
                </a:lnTo>
                <a:lnTo>
                  <a:pt x="1356632" y="1281985"/>
                </a:lnTo>
                <a:lnTo>
                  <a:pt x="1349602" y="1284025"/>
                </a:lnTo>
                <a:lnTo>
                  <a:pt x="1342571" y="1286292"/>
                </a:lnTo>
                <a:lnTo>
                  <a:pt x="1335768" y="1288560"/>
                </a:lnTo>
                <a:lnTo>
                  <a:pt x="1328964" y="1291054"/>
                </a:lnTo>
                <a:lnTo>
                  <a:pt x="1322160" y="1293774"/>
                </a:lnTo>
                <a:lnTo>
                  <a:pt x="1315357" y="1296722"/>
                </a:lnTo>
                <a:lnTo>
                  <a:pt x="1308780" y="1299896"/>
                </a:lnTo>
                <a:lnTo>
                  <a:pt x="1302203" y="1303070"/>
                </a:lnTo>
                <a:lnTo>
                  <a:pt x="1295626" y="1306471"/>
                </a:lnTo>
                <a:lnTo>
                  <a:pt x="1289276" y="1310099"/>
                </a:lnTo>
                <a:lnTo>
                  <a:pt x="1282926" y="1313726"/>
                </a:lnTo>
                <a:lnTo>
                  <a:pt x="1276576" y="1317808"/>
                </a:lnTo>
                <a:lnTo>
                  <a:pt x="1270680" y="1321662"/>
                </a:lnTo>
                <a:lnTo>
                  <a:pt x="1264557" y="1325743"/>
                </a:lnTo>
                <a:lnTo>
                  <a:pt x="1258660" y="1330051"/>
                </a:lnTo>
                <a:lnTo>
                  <a:pt x="1252991" y="1334585"/>
                </a:lnTo>
                <a:lnTo>
                  <a:pt x="1247094" y="1339120"/>
                </a:lnTo>
                <a:lnTo>
                  <a:pt x="1241651" y="1343881"/>
                </a:lnTo>
                <a:lnTo>
                  <a:pt x="1236209" y="1349096"/>
                </a:lnTo>
                <a:lnTo>
                  <a:pt x="1230766" y="1353857"/>
                </a:lnTo>
                <a:lnTo>
                  <a:pt x="1225776" y="1359072"/>
                </a:lnTo>
                <a:lnTo>
                  <a:pt x="1220334" y="1364513"/>
                </a:lnTo>
                <a:lnTo>
                  <a:pt x="1215571" y="1369728"/>
                </a:lnTo>
                <a:lnTo>
                  <a:pt x="1210582" y="1375170"/>
                </a:lnTo>
                <a:lnTo>
                  <a:pt x="1206046" y="1381064"/>
                </a:lnTo>
                <a:lnTo>
                  <a:pt x="1201284" y="1386959"/>
                </a:lnTo>
                <a:lnTo>
                  <a:pt x="1196748" y="1392627"/>
                </a:lnTo>
                <a:lnTo>
                  <a:pt x="1192439" y="1398749"/>
                </a:lnTo>
                <a:lnTo>
                  <a:pt x="1188130" y="1404871"/>
                </a:lnTo>
                <a:lnTo>
                  <a:pt x="1184048" y="1410992"/>
                </a:lnTo>
                <a:lnTo>
                  <a:pt x="1180192" y="1417341"/>
                </a:lnTo>
                <a:lnTo>
                  <a:pt x="1176564" y="1423916"/>
                </a:lnTo>
                <a:lnTo>
                  <a:pt x="1172709" y="1430491"/>
                </a:lnTo>
                <a:lnTo>
                  <a:pt x="1169080" y="1437066"/>
                </a:lnTo>
                <a:lnTo>
                  <a:pt x="1165905" y="1443868"/>
                </a:lnTo>
                <a:lnTo>
                  <a:pt x="1162503" y="1450670"/>
                </a:lnTo>
                <a:lnTo>
                  <a:pt x="1159555" y="1457472"/>
                </a:lnTo>
                <a:lnTo>
                  <a:pt x="1156607" y="1464500"/>
                </a:lnTo>
                <a:lnTo>
                  <a:pt x="1153659" y="1471982"/>
                </a:lnTo>
                <a:lnTo>
                  <a:pt x="1151164" y="1479011"/>
                </a:lnTo>
                <a:lnTo>
                  <a:pt x="1148896" y="1486266"/>
                </a:lnTo>
                <a:lnTo>
                  <a:pt x="1146628" y="1493521"/>
                </a:lnTo>
                <a:lnTo>
                  <a:pt x="1144360" y="1501230"/>
                </a:lnTo>
                <a:lnTo>
                  <a:pt x="1142773" y="1508712"/>
                </a:lnTo>
                <a:lnTo>
                  <a:pt x="1140959" y="1516421"/>
                </a:lnTo>
                <a:lnTo>
                  <a:pt x="1139371" y="1523903"/>
                </a:lnTo>
                <a:lnTo>
                  <a:pt x="1137784" y="1531611"/>
                </a:lnTo>
                <a:lnTo>
                  <a:pt x="1136650" y="1539547"/>
                </a:lnTo>
                <a:lnTo>
                  <a:pt x="1135516" y="1547255"/>
                </a:lnTo>
                <a:lnTo>
                  <a:pt x="1134835" y="1555191"/>
                </a:lnTo>
                <a:lnTo>
                  <a:pt x="1134155" y="1563353"/>
                </a:lnTo>
                <a:lnTo>
                  <a:pt x="1133475" y="1571289"/>
                </a:lnTo>
                <a:lnTo>
                  <a:pt x="1133248" y="1579451"/>
                </a:lnTo>
                <a:lnTo>
                  <a:pt x="1133248" y="1587386"/>
                </a:lnTo>
                <a:lnTo>
                  <a:pt x="1133248" y="1595548"/>
                </a:lnTo>
                <a:lnTo>
                  <a:pt x="1133475" y="1603711"/>
                </a:lnTo>
                <a:lnTo>
                  <a:pt x="1134155" y="1611646"/>
                </a:lnTo>
                <a:lnTo>
                  <a:pt x="1134835" y="1619808"/>
                </a:lnTo>
                <a:lnTo>
                  <a:pt x="1135516" y="1627517"/>
                </a:lnTo>
                <a:lnTo>
                  <a:pt x="1136650" y="1635679"/>
                </a:lnTo>
                <a:lnTo>
                  <a:pt x="1137784" y="1643161"/>
                </a:lnTo>
                <a:lnTo>
                  <a:pt x="1139371" y="1651097"/>
                </a:lnTo>
                <a:lnTo>
                  <a:pt x="1140959" y="1658579"/>
                </a:lnTo>
                <a:lnTo>
                  <a:pt x="1142773" y="1666514"/>
                </a:lnTo>
                <a:lnTo>
                  <a:pt x="1144360" y="1673769"/>
                </a:lnTo>
                <a:lnTo>
                  <a:pt x="1146628" y="1681251"/>
                </a:lnTo>
                <a:lnTo>
                  <a:pt x="1148896" y="1688733"/>
                </a:lnTo>
                <a:lnTo>
                  <a:pt x="1151164" y="1695989"/>
                </a:lnTo>
                <a:lnTo>
                  <a:pt x="1153659" y="1703244"/>
                </a:lnTo>
                <a:lnTo>
                  <a:pt x="1156607" y="1710272"/>
                </a:lnTo>
                <a:lnTo>
                  <a:pt x="1159555" y="1717301"/>
                </a:lnTo>
                <a:lnTo>
                  <a:pt x="1162503" y="1724329"/>
                </a:lnTo>
                <a:lnTo>
                  <a:pt x="1165905" y="1731131"/>
                </a:lnTo>
                <a:lnTo>
                  <a:pt x="1169080" y="1737933"/>
                </a:lnTo>
                <a:lnTo>
                  <a:pt x="1172709" y="1744735"/>
                </a:lnTo>
                <a:lnTo>
                  <a:pt x="1176564" y="1751310"/>
                </a:lnTo>
                <a:lnTo>
                  <a:pt x="1180192" y="1757432"/>
                </a:lnTo>
                <a:lnTo>
                  <a:pt x="1184048" y="1763780"/>
                </a:lnTo>
                <a:lnTo>
                  <a:pt x="1188130" y="1770128"/>
                </a:lnTo>
                <a:lnTo>
                  <a:pt x="1192439" y="1776250"/>
                </a:lnTo>
                <a:lnTo>
                  <a:pt x="1196748" y="1782372"/>
                </a:lnTo>
                <a:lnTo>
                  <a:pt x="1201284" y="1788267"/>
                </a:lnTo>
                <a:lnTo>
                  <a:pt x="1206046" y="1793935"/>
                </a:lnTo>
                <a:lnTo>
                  <a:pt x="1210582" y="1799603"/>
                </a:lnTo>
                <a:lnTo>
                  <a:pt x="1215571" y="1805271"/>
                </a:lnTo>
                <a:lnTo>
                  <a:pt x="1220334" y="1810486"/>
                </a:lnTo>
                <a:lnTo>
                  <a:pt x="1225776" y="1815927"/>
                </a:lnTo>
                <a:lnTo>
                  <a:pt x="1230766" y="1821142"/>
                </a:lnTo>
                <a:lnTo>
                  <a:pt x="1236209" y="1826130"/>
                </a:lnTo>
                <a:lnTo>
                  <a:pt x="1241651" y="1830891"/>
                </a:lnTo>
                <a:lnTo>
                  <a:pt x="1247094" y="1835653"/>
                </a:lnTo>
                <a:lnTo>
                  <a:pt x="1252991" y="1840187"/>
                </a:lnTo>
                <a:lnTo>
                  <a:pt x="1258660" y="1844948"/>
                </a:lnTo>
                <a:lnTo>
                  <a:pt x="1264557" y="1849030"/>
                </a:lnTo>
                <a:lnTo>
                  <a:pt x="1270680" y="1853337"/>
                </a:lnTo>
                <a:lnTo>
                  <a:pt x="1276576" y="1857418"/>
                </a:lnTo>
                <a:lnTo>
                  <a:pt x="1282926" y="1861273"/>
                </a:lnTo>
                <a:lnTo>
                  <a:pt x="1289276" y="1865127"/>
                </a:lnTo>
                <a:lnTo>
                  <a:pt x="1295626" y="1868528"/>
                </a:lnTo>
                <a:lnTo>
                  <a:pt x="1302203" y="1871929"/>
                </a:lnTo>
                <a:lnTo>
                  <a:pt x="1308780" y="1875103"/>
                </a:lnTo>
                <a:lnTo>
                  <a:pt x="1315357" y="1878051"/>
                </a:lnTo>
                <a:lnTo>
                  <a:pt x="1322160" y="1881225"/>
                </a:lnTo>
                <a:lnTo>
                  <a:pt x="1328964" y="1883946"/>
                </a:lnTo>
                <a:lnTo>
                  <a:pt x="1335768" y="1886440"/>
                </a:lnTo>
                <a:lnTo>
                  <a:pt x="1342571" y="1888707"/>
                </a:lnTo>
                <a:lnTo>
                  <a:pt x="1349602" y="1890974"/>
                </a:lnTo>
                <a:lnTo>
                  <a:pt x="1356632" y="1893015"/>
                </a:lnTo>
                <a:lnTo>
                  <a:pt x="1363889" y="1894828"/>
                </a:lnTo>
                <a:lnTo>
                  <a:pt x="1371373" y="1896642"/>
                </a:lnTo>
                <a:lnTo>
                  <a:pt x="1378630" y="1898003"/>
                </a:lnTo>
                <a:lnTo>
                  <a:pt x="1385887" y="1899363"/>
                </a:lnTo>
                <a:lnTo>
                  <a:pt x="1393144" y="1900270"/>
                </a:lnTo>
                <a:lnTo>
                  <a:pt x="1400855" y="1901404"/>
                </a:lnTo>
                <a:lnTo>
                  <a:pt x="1408339" y="1902084"/>
                </a:lnTo>
                <a:lnTo>
                  <a:pt x="1416050" y="1902537"/>
                </a:lnTo>
                <a:lnTo>
                  <a:pt x="1423534" y="1902764"/>
                </a:lnTo>
                <a:lnTo>
                  <a:pt x="1431244" y="1903217"/>
                </a:lnTo>
                <a:lnTo>
                  <a:pt x="1438955" y="1902764"/>
                </a:lnTo>
                <a:lnTo>
                  <a:pt x="1446439" y="1902537"/>
                </a:lnTo>
                <a:lnTo>
                  <a:pt x="1454377" y="1902084"/>
                </a:lnTo>
                <a:lnTo>
                  <a:pt x="1461634" y="1901404"/>
                </a:lnTo>
                <a:lnTo>
                  <a:pt x="1469118" y="1900270"/>
                </a:lnTo>
                <a:lnTo>
                  <a:pt x="1476828" y="1899363"/>
                </a:lnTo>
                <a:lnTo>
                  <a:pt x="1484086" y="1898003"/>
                </a:lnTo>
                <a:lnTo>
                  <a:pt x="1491343" y="1896642"/>
                </a:lnTo>
                <a:lnTo>
                  <a:pt x="1498373" y="1894828"/>
                </a:lnTo>
                <a:lnTo>
                  <a:pt x="1505857" y="1893015"/>
                </a:lnTo>
                <a:lnTo>
                  <a:pt x="1512887" y="1890974"/>
                </a:lnTo>
                <a:lnTo>
                  <a:pt x="1519918" y="1888707"/>
                </a:lnTo>
                <a:lnTo>
                  <a:pt x="1526721" y="1886440"/>
                </a:lnTo>
                <a:lnTo>
                  <a:pt x="1533752" y="1883946"/>
                </a:lnTo>
                <a:lnTo>
                  <a:pt x="1540555" y="1881225"/>
                </a:lnTo>
                <a:lnTo>
                  <a:pt x="1547132" y="1878051"/>
                </a:lnTo>
                <a:lnTo>
                  <a:pt x="1553936" y="1875103"/>
                </a:lnTo>
                <a:lnTo>
                  <a:pt x="1560512" y="1871929"/>
                </a:lnTo>
                <a:lnTo>
                  <a:pt x="1566862" y="1868528"/>
                </a:lnTo>
                <a:lnTo>
                  <a:pt x="1573439" y="1865127"/>
                </a:lnTo>
                <a:lnTo>
                  <a:pt x="1579562" y="1861273"/>
                </a:lnTo>
                <a:lnTo>
                  <a:pt x="1585686" y="1857418"/>
                </a:lnTo>
                <a:lnTo>
                  <a:pt x="1591809" y="1853337"/>
                </a:lnTo>
                <a:lnTo>
                  <a:pt x="1597932" y="1849030"/>
                </a:lnTo>
                <a:lnTo>
                  <a:pt x="1603602" y="1844948"/>
                </a:lnTo>
                <a:lnTo>
                  <a:pt x="1609498" y="1840187"/>
                </a:lnTo>
                <a:lnTo>
                  <a:pt x="1615394" y="1835653"/>
                </a:lnTo>
                <a:lnTo>
                  <a:pt x="1620837" y="1830891"/>
                </a:lnTo>
                <a:lnTo>
                  <a:pt x="1626053" y="1826130"/>
                </a:lnTo>
                <a:lnTo>
                  <a:pt x="1631723" y="1821142"/>
                </a:lnTo>
                <a:lnTo>
                  <a:pt x="1636712" y="1815927"/>
                </a:lnTo>
                <a:lnTo>
                  <a:pt x="1641928" y="1810486"/>
                </a:lnTo>
                <a:lnTo>
                  <a:pt x="1646918" y="1805271"/>
                </a:lnTo>
                <a:lnTo>
                  <a:pt x="1651907" y="1799603"/>
                </a:lnTo>
                <a:lnTo>
                  <a:pt x="1656670" y="1793935"/>
                </a:lnTo>
                <a:lnTo>
                  <a:pt x="1661205" y="1788267"/>
                </a:lnTo>
                <a:lnTo>
                  <a:pt x="1665741" y="1782372"/>
                </a:lnTo>
                <a:lnTo>
                  <a:pt x="1670050" y="1776250"/>
                </a:lnTo>
                <a:lnTo>
                  <a:pt x="1674359" y="1770128"/>
                </a:lnTo>
                <a:lnTo>
                  <a:pt x="1678441" y="1763780"/>
                </a:lnTo>
                <a:lnTo>
                  <a:pt x="1682296" y="1757432"/>
                </a:lnTo>
                <a:lnTo>
                  <a:pt x="1686152" y="1751310"/>
                </a:lnTo>
                <a:lnTo>
                  <a:pt x="1689780" y="1744735"/>
                </a:lnTo>
                <a:lnTo>
                  <a:pt x="1693182" y="1737933"/>
                </a:lnTo>
                <a:lnTo>
                  <a:pt x="1696584" y="1731131"/>
                </a:lnTo>
                <a:lnTo>
                  <a:pt x="1699759" y="1724329"/>
                </a:lnTo>
                <a:lnTo>
                  <a:pt x="1702934" y="1717301"/>
                </a:lnTo>
                <a:lnTo>
                  <a:pt x="1705882" y="1710272"/>
                </a:lnTo>
                <a:lnTo>
                  <a:pt x="1708604" y="1703244"/>
                </a:lnTo>
                <a:lnTo>
                  <a:pt x="1711098" y="1695989"/>
                </a:lnTo>
                <a:lnTo>
                  <a:pt x="1713593" y="1688733"/>
                </a:lnTo>
                <a:lnTo>
                  <a:pt x="1715861" y="1681251"/>
                </a:lnTo>
                <a:lnTo>
                  <a:pt x="1717902" y="1673769"/>
                </a:lnTo>
                <a:lnTo>
                  <a:pt x="1719716" y="1666514"/>
                </a:lnTo>
                <a:lnTo>
                  <a:pt x="1721530" y="1658579"/>
                </a:lnTo>
                <a:lnTo>
                  <a:pt x="1723345" y="1651097"/>
                </a:lnTo>
                <a:lnTo>
                  <a:pt x="1724478" y="1643161"/>
                </a:lnTo>
                <a:lnTo>
                  <a:pt x="1725839" y="1635679"/>
                </a:lnTo>
                <a:lnTo>
                  <a:pt x="1726746" y="1627517"/>
                </a:lnTo>
                <a:lnTo>
                  <a:pt x="1727880" y="1619808"/>
                </a:lnTo>
                <a:lnTo>
                  <a:pt x="1728334" y="1611646"/>
                </a:lnTo>
                <a:lnTo>
                  <a:pt x="1728787" y="1603711"/>
                </a:lnTo>
                <a:lnTo>
                  <a:pt x="1729014" y="1595548"/>
                </a:lnTo>
                <a:lnTo>
                  <a:pt x="1729241" y="1587386"/>
                </a:lnTo>
                <a:lnTo>
                  <a:pt x="1729014" y="1579451"/>
                </a:lnTo>
                <a:lnTo>
                  <a:pt x="1728787" y="1571289"/>
                </a:lnTo>
                <a:lnTo>
                  <a:pt x="1728334" y="1563353"/>
                </a:lnTo>
                <a:lnTo>
                  <a:pt x="1727880" y="1555191"/>
                </a:lnTo>
                <a:lnTo>
                  <a:pt x="1726746" y="1547255"/>
                </a:lnTo>
                <a:lnTo>
                  <a:pt x="1725839" y="1539547"/>
                </a:lnTo>
                <a:lnTo>
                  <a:pt x="1724478" y="1531611"/>
                </a:lnTo>
                <a:lnTo>
                  <a:pt x="1723345" y="1523903"/>
                </a:lnTo>
                <a:lnTo>
                  <a:pt x="1721530" y="1516421"/>
                </a:lnTo>
                <a:lnTo>
                  <a:pt x="1719716" y="1508712"/>
                </a:lnTo>
                <a:lnTo>
                  <a:pt x="1717902" y="1501230"/>
                </a:lnTo>
                <a:lnTo>
                  <a:pt x="1715861" y="1493521"/>
                </a:lnTo>
                <a:lnTo>
                  <a:pt x="1713593" y="1486266"/>
                </a:lnTo>
                <a:lnTo>
                  <a:pt x="1711098" y="1479011"/>
                </a:lnTo>
                <a:lnTo>
                  <a:pt x="1708604" y="1471982"/>
                </a:lnTo>
                <a:lnTo>
                  <a:pt x="1705882" y="1464500"/>
                </a:lnTo>
                <a:lnTo>
                  <a:pt x="1702934" y="1457472"/>
                </a:lnTo>
                <a:lnTo>
                  <a:pt x="1699759" y="1450670"/>
                </a:lnTo>
                <a:lnTo>
                  <a:pt x="1696584" y="1443868"/>
                </a:lnTo>
                <a:lnTo>
                  <a:pt x="1693182" y="1437066"/>
                </a:lnTo>
                <a:lnTo>
                  <a:pt x="1689780" y="1430491"/>
                </a:lnTo>
                <a:lnTo>
                  <a:pt x="1686152" y="1423916"/>
                </a:lnTo>
                <a:lnTo>
                  <a:pt x="1682296" y="1417341"/>
                </a:lnTo>
                <a:lnTo>
                  <a:pt x="1678441" y="1410992"/>
                </a:lnTo>
                <a:lnTo>
                  <a:pt x="1674359" y="1404871"/>
                </a:lnTo>
                <a:lnTo>
                  <a:pt x="1670050" y="1398749"/>
                </a:lnTo>
                <a:lnTo>
                  <a:pt x="1665741" y="1392627"/>
                </a:lnTo>
                <a:lnTo>
                  <a:pt x="1661205" y="1386959"/>
                </a:lnTo>
                <a:lnTo>
                  <a:pt x="1656670" y="1381064"/>
                </a:lnTo>
                <a:lnTo>
                  <a:pt x="1651907" y="1375170"/>
                </a:lnTo>
                <a:lnTo>
                  <a:pt x="1646918" y="1369728"/>
                </a:lnTo>
                <a:lnTo>
                  <a:pt x="1641928" y="1364513"/>
                </a:lnTo>
                <a:lnTo>
                  <a:pt x="1636712" y="1359072"/>
                </a:lnTo>
                <a:lnTo>
                  <a:pt x="1631723" y="1353857"/>
                </a:lnTo>
                <a:lnTo>
                  <a:pt x="1626053" y="1349096"/>
                </a:lnTo>
                <a:lnTo>
                  <a:pt x="1620837" y="1343881"/>
                </a:lnTo>
                <a:lnTo>
                  <a:pt x="1615394" y="1339120"/>
                </a:lnTo>
                <a:lnTo>
                  <a:pt x="1609498" y="1334585"/>
                </a:lnTo>
                <a:lnTo>
                  <a:pt x="1603602" y="1330051"/>
                </a:lnTo>
                <a:lnTo>
                  <a:pt x="1597932" y="1325743"/>
                </a:lnTo>
                <a:lnTo>
                  <a:pt x="1591809" y="1321662"/>
                </a:lnTo>
                <a:lnTo>
                  <a:pt x="1585686" y="1317808"/>
                </a:lnTo>
                <a:lnTo>
                  <a:pt x="1579562" y="1313726"/>
                </a:lnTo>
                <a:lnTo>
                  <a:pt x="1573439" y="1310099"/>
                </a:lnTo>
                <a:lnTo>
                  <a:pt x="1566862" y="1306471"/>
                </a:lnTo>
                <a:lnTo>
                  <a:pt x="1560512" y="1303070"/>
                </a:lnTo>
                <a:lnTo>
                  <a:pt x="1553936" y="1299896"/>
                </a:lnTo>
                <a:lnTo>
                  <a:pt x="1547132" y="1296722"/>
                </a:lnTo>
                <a:lnTo>
                  <a:pt x="1540555" y="1293774"/>
                </a:lnTo>
                <a:lnTo>
                  <a:pt x="1533752" y="1291054"/>
                </a:lnTo>
                <a:lnTo>
                  <a:pt x="1526721" y="1288560"/>
                </a:lnTo>
                <a:lnTo>
                  <a:pt x="1519918" y="1286292"/>
                </a:lnTo>
                <a:lnTo>
                  <a:pt x="1512887" y="1284025"/>
                </a:lnTo>
                <a:lnTo>
                  <a:pt x="1505857" y="1281985"/>
                </a:lnTo>
                <a:lnTo>
                  <a:pt x="1498373" y="1280171"/>
                </a:lnTo>
                <a:lnTo>
                  <a:pt x="1491343" y="1278357"/>
                </a:lnTo>
                <a:lnTo>
                  <a:pt x="1484086" y="1276770"/>
                </a:lnTo>
                <a:lnTo>
                  <a:pt x="1476828" y="1275636"/>
                </a:lnTo>
                <a:lnTo>
                  <a:pt x="1469118" y="1274503"/>
                </a:lnTo>
                <a:lnTo>
                  <a:pt x="1461634" y="1273596"/>
                </a:lnTo>
                <a:lnTo>
                  <a:pt x="1454377" y="1272916"/>
                </a:lnTo>
                <a:lnTo>
                  <a:pt x="1446439" y="1272235"/>
                </a:lnTo>
                <a:lnTo>
                  <a:pt x="1438955" y="1272009"/>
                </a:lnTo>
                <a:lnTo>
                  <a:pt x="1431244" y="1272009"/>
                </a:lnTo>
                <a:lnTo>
                  <a:pt x="1423534" y="1272009"/>
                </a:lnTo>
                <a:close/>
                <a:moveTo>
                  <a:pt x="1710807" y="1230967"/>
                </a:moveTo>
                <a:lnTo>
                  <a:pt x="1681695" y="1273459"/>
                </a:lnTo>
                <a:lnTo>
                  <a:pt x="1672544" y="1286973"/>
                </a:lnTo>
                <a:lnTo>
                  <a:pt x="1679802" y="1294001"/>
                </a:lnTo>
                <a:lnTo>
                  <a:pt x="1687286" y="1301030"/>
                </a:lnTo>
                <a:lnTo>
                  <a:pt x="1694543" y="1308285"/>
                </a:lnTo>
                <a:lnTo>
                  <a:pt x="1701346" y="1315994"/>
                </a:lnTo>
                <a:lnTo>
                  <a:pt x="1708150" y="1323702"/>
                </a:lnTo>
                <a:lnTo>
                  <a:pt x="1714727" y="1331638"/>
                </a:lnTo>
                <a:lnTo>
                  <a:pt x="1721077" y="1339573"/>
                </a:lnTo>
                <a:lnTo>
                  <a:pt x="1726973" y="1347962"/>
                </a:lnTo>
                <a:lnTo>
                  <a:pt x="1782082" y="1310552"/>
                </a:lnTo>
                <a:lnTo>
                  <a:pt x="1797549" y="1334139"/>
                </a:lnTo>
                <a:lnTo>
                  <a:pt x="1809439" y="1277240"/>
                </a:lnTo>
                <a:lnTo>
                  <a:pt x="1796742" y="1272704"/>
                </a:lnTo>
                <a:lnTo>
                  <a:pt x="1783817" y="1267487"/>
                </a:lnTo>
                <a:lnTo>
                  <a:pt x="1771120" y="1262496"/>
                </a:lnTo>
                <a:lnTo>
                  <a:pt x="1758876" y="1257052"/>
                </a:lnTo>
                <a:lnTo>
                  <a:pt x="1746405" y="1250928"/>
                </a:lnTo>
                <a:lnTo>
                  <a:pt x="1734388" y="1244577"/>
                </a:lnTo>
                <a:lnTo>
                  <a:pt x="1722371" y="1237998"/>
                </a:lnTo>
                <a:lnTo>
                  <a:pt x="1710807" y="1230967"/>
                </a:lnTo>
                <a:close/>
                <a:moveTo>
                  <a:pt x="1303938" y="1136405"/>
                </a:moveTo>
                <a:lnTo>
                  <a:pt x="1292378" y="1151137"/>
                </a:lnTo>
                <a:lnTo>
                  <a:pt x="1280592" y="1165643"/>
                </a:lnTo>
                <a:lnTo>
                  <a:pt x="1268126" y="1179695"/>
                </a:lnTo>
                <a:lnTo>
                  <a:pt x="1255660" y="1193520"/>
                </a:lnTo>
                <a:lnTo>
                  <a:pt x="1242514" y="1206892"/>
                </a:lnTo>
                <a:lnTo>
                  <a:pt x="1229142" y="1220038"/>
                </a:lnTo>
                <a:lnTo>
                  <a:pt x="1228678" y="1220464"/>
                </a:lnTo>
                <a:lnTo>
                  <a:pt x="1245280" y="1245708"/>
                </a:lnTo>
                <a:lnTo>
                  <a:pt x="1255032" y="1240040"/>
                </a:lnTo>
                <a:lnTo>
                  <a:pt x="1264784" y="1234825"/>
                </a:lnTo>
                <a:lnTo>
                  <a:pt x="1274535" y="1229611"/>
                </a:lnTo>
                <a:lnTo>
                  <a:pt x="1284741" y="1224849"/>
                </a:lnTo>
                <a:lnTo>
                  <a:pt x="1294719" y="1220315"/>
                </a:lnTo>
                <a:lnTo>
                  <a:pt x="1305378" y="1216234"/>
                </a:lnTo>
                <a:lnTo>
                  <a:pt x="1315810" y="1212606"/>
                </a:lnTo>
                <a:lnTo>
                  <a:pt x="1326696" y="1208978"/>
                </a:lnTo>
                <a:lnTo>
                  <a:pt x="1317851" y="1162499"/>
                </a:lnTo>
                <a:lnTo>
                  <a:pt x="1338634" y="1158125"/>
                </a:lnTo>
                <a:lnTo>
                  <a:pt x="1303938" y="1136405"/>
                </a:lnTo>
                <a:close/>
                <a:moveTo>
                  <a:pt x="1573856" y="1104394"/>
                </a:moveTo>
                <a:lnTo>
                  <a:pt x="1504448" y="1150536"/>
                </a:lnTo>
                <a:lnTo>
                  <a:pt x="1554162" y="1159779"/>
                </a:lnTo>
                <a:lnTo>
                  <a:pt x="1543277" y="1211246"/>
                </a:lnTo>
                <a:lnTo>
                  <a:pt x="1553482" y="1214873"/>
                </a:lnTo>
                <a:lnTo>
                  <a:pt x="1563461" y="1218728"/>
                </a:lnTo>
                <a:lnTo>
                  <a:pt x="1573439" y="1222809"/>
                </a:lnTo>
                <a:lnTo>
                  <a:pt x="1582964" y="1227343"/>
                </a:lnTo>
                <a:lnTo>
                  <a:pt x="1592489" y="1231878"/>
                </a:lnTo>
                <a:lnTo>
                  <a:pt x="1602241" y="1237093"/>
                </a:lnTo>
                <a:lnTo>
                  <a:pt x="1604861" y="1238598"/>
                </a:lnTo>
                <a:lnTo>
                  <a:pt x="1643919" y="1181290"/>
                </a:lnTo>
                <a:lnTo>
                  <a:pt x="1634396" y="1172671"/>
                </a:lnTo>
                <a:lnTo>
                  <a:pt x="1625099" y="1163598"/>
                </a:lnTo>
                <a:lnTo>
                  <a:pt x="1616030" y="1154297"/>
                </a:lnTo>
                <a:lnTo>
                  <a:pt x="1606960" y="1144544"/>
                </a:lnTo>
                <a:lnTo>
                  <a:pt x="1598344" y="1135017"/>
                </a:lnTo>
                <a:lnTo>
                  <a:pt x="1589955" y="1124809"/>
                </a:lnTo>
                <a:lnTo>
                  <a:pt x="1582019" y="1114829"/>
                </a:lnTo>
                <a:lnTo>
                  <a:pt x="1573856" y="1104394"/>
                </a:lnTo>
                <a:close/>
                <a:moveTo>
                  <a:pt x="1494497" y="939488"/>
                </a:moveTo>
                <a:lnTo>
                  <a:pt x="1406068" y="957861"/>
                </a:lnTo>
                <a:lnTo>
                  <a:pt x="1403616" y="944839"/>
                </a:lnTo>
                <a:lnTo>
                  <a:pt x="1398905" y="959168"/>
                </a:lnTo>
                <a:lnTo>
                  <a:pt x="1392786" y="975940"/>
                </a:lnTo>
                <a:lnTo>
                  <a:pt x="1386213" y="992258"/>
                </a:lnTo>
                <a:lnTo>
                  <a:pt x="1379186" y="1008350"/>
                </a:lnTo>
                <a:lnTo>
                  <a:pt x="1371934" y="1024215"/>
                </a:lnTo>
                <a:lnTo>
                  <a:pt x="1364001" y="1039854"/>
                </a:lnTo>
                <a:lnTo>
                  <a:pt x="1453302" y="1096062"/>
                </a:lnTo>
                <a:lnTo>
                  <a:pt x="1389399" y="1186185"/>
                </a:lnTo>
                <a:lnTo>
                  <a:pt x="1391103" y="1195375"/>
                </a:lnTo>
                <a:lnTo>
                  <a:pt x="1401082" y="1194241"/>
                </a:lnTo>
                <a:lnTo>
                  <a:pt x="1411060" y="1193561"/>
                </a:lnTo>
                <a:lnTo>
                  <a:pt x="1421266" y="1193334"/>
                </a:lnTo>
                <a:lnTo>
                  <a:pt x="1431244" y="1193108"/>
                </a:lnTo>
                <a:lnTo>
                  <a:pt x="1443491" y="1193334"/>
                </a:lnTo>
                <a:lnTo>
                  <a:pt x="1455510" y="1193788"/>
                </a:lnTo>
                <a:lnTo>
                  <a:pt x="1467757" y="1195148"/>
                </a:lnTo>
                <a:lnTo>
                  <a:pt x="1479550" y="1196508"/>
                </a:lnTo>
                <a:lnTo>
                  <a:pt x="1489528" y="1147762"/>
                </a:lnTo>
                <a:lnTo>
                  <a:pt x="1502988" y="1150265"/>
                </a:lnTo>
                <a:lnTo>
                  <a:pt x="1457312" y="1082619"/>
                </a:lnTo>
                <a:lnTo>
                  <a:pt x="1530775" y="1033850"/>
                </a:lnTo>
                <a:lnTo>
                  <a:pt x="1525107" y="1022508"/>
                </a:lnTo>
                <a:lnTo>
                  <a:pt x="1519892" y="1011166"/>
                </a:lnTo>
                <a:lnTo>
                  <a:pt x="1514904" y="999371"/>
                </a:lnTo>
                <a:lnTo>
                  <a:pt x="1510369" y="987803"/>
                </a:lnTo>
                <a:lnTo>
                  <a:pt x="1505834" y="976007"/>
                </a:lnTo>
                <a:lnTo>
                  <a:pt x="1501753" y="963759"/>
                </a:lnTo>
                <a:lnTo>
                  <a:pt x="1497898" y="951736"/>
                </a:lnTo>
                <a:lnTo>
                  <a:pt x="1494497" y="939488"/>
                </a:lnTo>
                <a:close/>
                <a:moveTo>
                  <a:pt x="1436598" y="748796"/>
                </a:moveTo>
                <a:lnTo>
                  <a:pt x="1436530" y="753373"/>
                </a:lnTo>
                <a:lnTo>
                  <a:pt x="1435850" y="768558"/>
                </a:lnTo>
                <a:lnTo>
                  <a:pt x="1434943" y="783744"/>
                </a:lnTo>
                <a:lnTo>
                  <a:pt x="1433583" y="798476"/>
                </a:lnTo>
                <a:lnTo>
                  <a:pt x="1475747" y="806068"/>
                </a:lnTo>
                <a:lnTo>
                  <a:pt x="1475678" y="801801"/>
                </a:lnTo>
                <a:lnTo>
                  <a:pt x="1475678" y="790232"/>
                </a:lnTo>
                <a:lnTo>
                  <a:pt x="1476131" y="778890"/>
                </a:lnTo>
                <a:lnTo>
                  <a:pt x="1476811" y="767549"/>
                </a:lnTo>
                <a:lnTo>
                  <a:pt x="1477718" y="756434"/>
                </a:lnTo>
                <a:lnTo>
                  <a:pt x="1436598" y="748796"/>
                </a:lnTo>
                <a:close/>
                <a:moveTo>
                  <a:pt x="742743" y="704850"/>
                </a:moveTo>
                <a:lnTo>
                  <a:pt x="798947" y="704850"/>
                </a:lnTo>
                <a:lnTo>
                  <a:pt x="815945" y="745739"/>
                </a:lnTo>
                <a:lnTo>
                  <a:pt x="784670" y="762776"/>
                </a:lnTo>
                <a:lnTo>
                  <a:pt x="809372" y="847279"/>
                </a:lnTo>
                <a:lnTo>
                  <a:pt x="868297" y="708257"/>
                </a:lnTo>
                <a:lnTo>
                  <a:pt x="887787" y="711211"/>
                </a:lnTo>
                <a:lnTo>
                  <a:pt x="907730" y="714391"/>
                </a:lnTo>
                <a:lnTo>
                  <a:pt x="927447" y="717798"/>
                </a:lnTo>
                <a:lnTo>
                  <a:pt x="946711" y="721660"/>
                </a:lnTo>
                <a:lnTo>
                  <a:pt x="965521" y="725749"/>
                </a:lnTo>
                <a:lnTo>
                  <a:pt x="983652" y="730065"/>
                </a:lnTo>
                <a:lnTo>
                  <a:pt x="1001329" y="734835"/>
                </a:lnTo>
                <a:lnTo>
                  <a:pt x="1017873" y="739606"/>
                </a:lnTo>
                <a:lnTo>
                  <a:pt x="1025805" y="742104"/>
                </a:lnTo>
                <a:lnTo>
                  <a:pt x="1033284" y="744830"/>
                </a:lnTo>
                <a:lnTo>
                  <a:pt x="1040763" y="747329"/>
                </a:lnTo>
                <a:lnTo>
                  <a:pt x="1047789" y="750282"/>
                </a:lnTo>
                <a:lnTo>
                  <a:pt x="1054361" y="753235"/>
                </a:lnTo>
                <a:lnTo>
                  <a:pt x="1060707" y="755961"/>
                </a:lnTo>
                <a:lnTo>
                  <a:pt x="1066599" y="759141"/>
                </a:lnTo>
                <a:lnTo>
                  <a:pt x="1072265" y="762094"/>
                </a:lnTo>
                <a:lnTo>
                  <a:pt x="1077251" y="765048"/>
                </a:lnTo>
                <a:lnTo>
                  <a:pt x="1082010" y="768228"/>
                </a:lnTo>
                <a:lnTo>
                  <a:pt x="1086316" y="771408"/>
                </a:lnTo>
                <a:lnTo>
                  <a:pt x="1090169" y="774815"/>
                </a:lnTo>
                <a:lnTo>
                  <a:pt x="1093341" y="777996"/>
                </a:lnTo>
                <a:lnTo>
                  <a:pt x="1096288" y="781176"/>
                </a:lnTo>
                <a:lnTo>
                  <a:pt x="1098554" y="784810"/>
                </a:lnTo>
                <a:lnTo>
                  <a:pt x="1100140" y="788445"/>
                </a:lnTo>
                <a:lnTo>
                  <a:pt x="1101500" y="789354"/>
                </a:lnTo>
                <a:lnTo>
                  <a:pt x="1102407" y="790717"/>
                </a:lnTo>
                <a:lnTo>
                  <a:pt x="1103087" y="791852"/>
                </a:lnTo>
                <a:lnTo>
                  <a:pt x="1103313" y="793215"/>
                </a:lnTo>
                <a:lnTo>
                  <a:pt x="1103313" y="1108968"/>
                </a:lnTo>
                <a:lnTo>
                  <a:pt x="1103313" y="1109649"/>
                </a:lnTo>
                <a:lnTo>
                  <a:pt x="1103087" y="1110785"/>
                </a:lnTo>
                <a:lnTo>
                  <a:pt x="1101953" y="1112148"/>
                </a:lnTo>
                <a:lnTo>
                  <a:pt x="1100367" y="1113738"/>
                </a:lnTo>
                <a:lnTo>
                  <a:pt x="1098554" y="1115101"/>
                </a:lnTo>
                <a:lnTo>
                  <a:pt x="1095834" y="1116237"/>
                </a:lnTo>
                <a:lnTo>
                  <a:pt x="1093115" y="1116919"/>
                </a:lnTo>
                <a:lnTo>
                  <a:pt x="1089942" y="1117600"/>
                </a:lnTo>
                <a:lnTo>
                  <a:pt x="1086542" y="1117600"/>
                </a:lnTo>
                <a:lnTo>
                  <a:pt x="997076" y="1117600"/>
                </a:lnTo>
                <a:lnTo>
                  <a:pt x="987985" y="890587"/>
                </a:lnTo>
                <a:lnTo>
                  <a:pt x="979297" y="1117600"/>
                </a:lnTo>
                <a:lnTo>
                  <a:pt x="560671" y="1117600"/>
                </a:lnTo>
                <a:lnTo>
                  <a:pt x="552560" y="890587"/>
                </a:lnTo>
                <a:lnTo>
                  <a:pt x="544260" y="1117600"/>
                </a:lnTo>
                <a:lnTo>
                  <a:pt x="454694" y="1117600"/>
                </a:lnTo>
                <a:lnTo>
                  <a:pt x="451295" y="1117600"/>
                </a:lnTo>
                <a:lnTo>
                  <a:pt x="448349" y="1116919"/>
                </a:lnTo>
                <a:lnTo>
                  <a:pt x="445402" y="1116237"/>
                </a:lnTo>
                <a:lnTo>
                  <a:pt x="443136" y="1115101"/>
                </a:lnTo>
                <a:lnTo>
                  <a:pt x="441096" y="1113738"/>
                </a:lnTo>
                <a:lnTo>
                  <a:pt x="439510" y="1112148"/>
                </a:lnTo>
                <a:lnTo>
                  <a:pt x="438604" y="1110785"/>
                </a:lnTo>
                <a:lnTo>
                  <a:pt x="438377" y="1109649"/>
                </a:lnTo>
                <a:lnTo>
                  <a:pt x="438150" y="1108968"/>
                </a:lnTo>
                <a:lnTo>
                  <a:pt x="438150" y="793215"/>
                </a:lnTo>
                <a:lnTo>
                  <a:pt x="438377" y="791852"/>
                </a:lnTo>
                <a:lnTo>
                  <a:pt x="438830" y="790717"/>
                </a:lnTo>
                <a:lnTo>
                  <a:pt x="439737" y="789354"/>
                </a:lnTo>
                <a:lnTo>
                  <a:pt x="441096" y="788445"/>
                </a:lnTo>
                <a:lnTo>
                  <a:pt x="442910" y="784810"/>
                </a:lnTo>
                <a:lnTo>
                  <a:pt x="445176" y="781176"/>
                </a:lnTo>
                <a:lnTo>
                  <a:pt x="447895" y="777996"/>
                </a:lnTo>
                <a:lnTo>
                  <a:pt x="451068" y="774815"/>
                </a:lnTo>
                <a:lnTo>
                  <a:pt x="455148" y="771408"/>
                </a:lnTo>
                <a:lnTo>
                  <a:pt x="459454" y="768228"/>
                </a:lnTo>
                <a:lnTo>
                  <a:pt x="463986" y="765048"/>
                </a:lnTo>
                <a:lnTo>
                  <a:pt x="469199" y="762094"/>
                </a:lnTo>
                <a:lnTo>
                  <a:pt x="474865" y="759141"/>
                </a:lnTo>
                <a:lnTo>
                  <a:pt x="480984" y="755961"/>
                </a:lnTo>
                <a:lnTo>
                  <a:pt x="487103" y="753235"/>
                </a:lnTo>
                <a:lnTo>
                  <a:pt x="494128" y="750282"/>
                </a:lnTo>
                <a:lnTo>
                  <a:pt x="501154" y="747556"/>
                </a:lnTo>
                <a:lnTo>
                  <a:pt x="508406" y="744830"/>
                </a:lnTo>
                <a:lnTo>
                  <a:pt x="516111" y="742331"/>
                </a:lnTo>
                <a:lnTo>
                  <a:pt x="524044" y="739606"/>
                </a:lnTo>
                <a:lnTo>
                  <a:pt x="540588" y="734835"/>
                </a:lnTo>
                <a:lnTo>
                  <a:pt x="558265" y="730292"/>
                </a:lnTo>
                <a:lnTo>
                  <a:pt x="576622" y="725749"/>
                </a:lnTo>
                <a:lnTo>
                  <a:pt x="595659" y="721660"/>
                </a:lnTo>
                <a:lnTo>
                  <a:pt x="615149" y="717798"/>
                </a:lnTo>
                <a:lnTo>
                  <a:pt x="634640" y="714391"/>
                </a:lnTo>
                <a:lnTo>
                  <a:pt x="654357" y="711211"/>
                </a:lnTo>
                <a:lnTo>
                  <a:pt x="674300" y="708257"/>
                </a:lnTo>
                <a:lnTo>
                  <a:pt x="731864" y="847279"/>
                </a:lnTo>
                <a:lnTo>
                  <a:pt x="756567" y="762776"/>
                </a:lnTo>
                <a:lnTo>
                  <a:pt x="725292" y="745739"/>
                </a:lnTo>
                <a:lnTo>
                  <a:pt x="742743" y="704850"/>
                </a:lnTo>
                <a:close/>
                <a:moveTo>
                  <a:pt x="1498274" y="650506"/>
                </a:moveTo>
                <a:lnTo>
                  <a:pt x="1434927" y="663127"/>
                </a:lnTo>
                <a:lnTo>
                  <a:pt x="1491549" y="673641"/>
                </a:lnTo>
                <a:lnTo>
                  <a:pt x="1495177" y="660711"/>
                </a:lnTo>
                <a:lnTo>
                  <a:pt x="1498274" y="650506"/>
                </a:lnTo>
                <a:close/>
                <a:moveTo>
                  <a:pt x="1943442" y="403257"/>
                </a:moveTo>
                <a:lnTo>
                  <a:pt x="1933693" y="403710"/>
                </a:lnTo>
                <a:lnTo>
                  <a:pt x="1923943" y="404391"/>
                </a:lnTo>
                <a:lnTo>
                  <a:pt x="1914193" y="405298"/>
                </a:lnTo>
                <a:lnTo>
                  <a:pt x="1904670" y="406432"/>
                </a:lnTo>
                <a:lnTo>
                  <a:pt x="1895374" y="407793"/>
                </a:lnTo>
                <a:lnTo>
                  <a:pt x="1885624" y="409608"/>
                </a:lnTo>
                <a:lnTo>
                  <a:pt x="1876327" y="411196"/>
                </a:lnTo>
                <a:lnTo>
                  <a:pt x="1867031" y="413237"/>
                </a:lnTo>
                <a:lnTo>
                  <a:pt x="1857961" y="415732"/>
                </a:lnTo>
                <a:lnTo>
                  <a:pt x="1848892" y="418228"/>
                </a:lnTo>
                <a:lnTo>
                  <a:pt x="1839822" y="421176"/>
                </a:lnTo>
                <a:lnTo>
                  <a:pt x="1830753" y="424125"/>
                </a:lnTo>
                <a:lnTo>
                  <a:pt x="1821910" y="427528"/>
                </a:lnTo>
                <a:lnTo>
                  <a:pt x="1813294" y="430703"/>
                </a:lnTo>
                <a:lnTo>
                  <a:pt x="1804677" y="434559"/>
                </a:lnTo>
                <a:lnTo>
                  <a:pt x="1796061" y="438189"/>
                </a:lnTo>
                <a:lnTo>
                  <a:pt x="1787899" y="442499"/>
                </a:lnTo>
                <a:lnTo>
                  <a:pt x="1779509" y="446808"/>
                </a:lnTo>
                <a:lnTo>
                  <a:pt x="1771120" y="451118"/>
                </a:lnTo>
                <a:lnTo>
                  <a:pt x="1763184" y="455882"/>
                </a:lnTo>
                <a:lnTo>
                  <a:pt x="1755248" y="461099"/>
                </a:lnTo>
                <a:lnTo>
                  <a:pt x="1747539" y="466089"/>
                </a:lnTo>
                <a:lnTo>
                  <a:pt x="1739603" y="471306"/>
                </a:lnTo>
                <a:lnTo>
                  <a:pt x="1732121" y="476750"/>
                </a:lnTo>
                <a:lnTo>
                  <a:pt x="1724638" y="482421"/>
                </a:lnTo>
                <a:lnTo>
                  <a:pt x="1717383" y="488319"/>
                </a:lnTo>
                <a:lnTo>
                  <a:pt x="1710354" y="493989"/>
                </a:lnTo>
                <a:lnTo>
                  <a:pt x="1703325" y="500341"/>
                </a:lnTo>
                <a:lnTo>
                  <a:pt x="1696522" y="506692"/>
                </a:lnTo>
                <a:lnTo>
                  <a:pt x="1689720" y="513270"/>
                </a:lnTo>
                <a:lnTo>
                  <a:pt x="1683145" y="519848"/>
                </a:lnTo>
                <a:lnTo>
                  <a:pt x="1676796" y="526653"/>
                </a:lnTo>
                <a:lnTo>
                  <a:pt x="1670447" y="533685"/>
                </a:lnTo>
                <a:lnTo>
                  <a:pt x="1664325" y="540944"/>
                </a:lnTo>
                <a:lnTo>
                  <a:pt x="1658430" y="548429"/>
                </a:lnTo>
                <a:lnTo>
                  <a:pt x="1652762" y="555688"/>
                </a:lnTo>
                <a:lnTo>
                  <a:pt x="1647093" y="563173"/>
                </a:lnTo>
                <a:lnTo>
                  <a:pt x="1641651" y="571112"/>
                </a:lnTo>
                <a:lnTo>
                  <a:pt x="1636436" y="578825"/>
                </a:lnTo>
                <a:lnTo>
                  <a:pt x="1631448" y="586991"/>
                </a:lnTo>
                <a:lnTo>
                  <a:pt x="1626686" y="594930"/>
                </a:lnTo>
                <a:lnTo>
                  <a:pt x="1621698" y="603322"/>
                </a:lnTo>
                <a:lnTo>
                  <a:pt x="1617163" y="611715"/>
                </a:lnTo>
                <a:lnTo>
                  <a:pt x="1613082" y="620335"/>
                </a:lnTo>
                <a:lnTo>
                  <a:pt x="1609001" y="628954"/>
                </a:lnTo>
                <a:lnTo>
                  <a:pt x="1604919" y="637801"/>
                </a:lnTo>
                <a:lnTo>
                  <a:pt x="1601292" y="646647"/>
                </a:lnTo>
                <a:lnTo>
                  <a:pt x="1597890" y="655721"/>
                </a:lnTo>
                <a:lnTo>
                  <a:pt x="1594263" y="664794"/>
                </a:lnTo>
                <a:lnTo>
                  <a:pt x="1591315" y="673867"/>
                </a:lnTo>
                <a:lnTo>
                  <a:pt x="1588594" y="683167"/>
                </a:lnTo>
                <a:lnTo>
                  <a:pt x="1585647" y="692694"/>
                </a:lnTo>
                <a:lnTo>
                  <a:pt x="1583152" y="701994"/>
                </a:lnTo>
                <a:lnTo>
                  <a:pt x="1580885" y="711748"/>
                </a:lnTo>
                <a:lnTo>
                  <a:pt x="1578844" y="721502"/>
                </a:lnTo>
                <a:lnTo>
                  <a:pt x="1577257" y="731029"/>
                </a:lnTo>
                <a:lnTo>
                  <a:pt x="1575670" y="741010"/>
                </a:lnTo>
                <a:lnTo>
                  <a:pt x="1574310" y="750990"/>
                </a:lnTo>
                <a:lnTo>
                  <a:pt x="1573176" y="760971"/>
                </a:lnTo>
                <a:lnTo>
                  <a:pt x="1572269" y="770951"/>
                </a:lnTo>
                <a:lnTo>
                  <a:pt x="1571815" y="781386"/>
                </a:lnTo>
                <a:lnTo>
                  <a:pt x="1571362" y="791366"/>
                </a:lnTo>
                <a:lnTo>
                  <a:pt x="1571362" y="801801"/>
                </a:lnTo>
                <a:lnTo>
                  <a:pt x="1571362" y="812235"/>
                </a:lnTo>
                <a:lnTo>
                  <a:pt x="1571815" y="822215"/>
                </a:lnTo>
                <a:lnTo>
                  <a:pt x="1572269" y="832423"/>
                </a:lnTo>
                <a:lnTo>
                  <a:pt x="1573176" y="842403"/>
                </a:lnTo>
                <a:lnTo>
                  <a:pt x="1574310" y="852611"/>
                </a:lnTo>
                <a:lnTo>
                  <a:pt x="1575670" y="862365"/>
                </a:lnTo>
                <a:lnTo>
                  <a:pt x="1577257" y="872118"/>
                </a:lnTo>
                <a:lnTo>
                  <a:pt x="1578844" y="882099"/>
                </a:lnTo>
                <a:lnTo>
                  <a:pt x="1580885" y="891853"/>
                </a:lnTo>
                <a:lnTo>
                  <a:pt x="1583152" y="901607"/>
                </a:lnTo>
                <a:lnTo>
                  <a:pt x="1585647" y="910907"/>
                </a:lnTo>
                <a:lnTo>
                  <a:pt x="1588594" y="920207"/>
                </a:lnTo>
                <a:lnTo>
                  <a:pt x="1591315" y="929507"/>
                </a:lnTo>
                <a:lnTo>
                  <a:pt x="1594263" y="938807"/>
                </a:lnTo>
                <a:lnTo>
                  <a:pt x="1597890" y="947880"/>
                </a:lnTo>
                <a:lnTo>
                  <a:pt x="1601292" y="956954"/>
                </a:lnTo>
                <a:lnTo>
                  <a:pt x="1604919" y="965800"/>
                </a:lnTo>
                <a:lnTo>
                  <a:pt x="1609001" y="974420"/>
                </a:lnTo>
                <a:lnTo>
                  <a:pt x="1613082" y="983266"/>
                </a:lnTo>
                <a:lnTo>
                  <a:pt x="1617163" y="991886"/>
                </a:lnTo>
                <a:lnTo>
                  <a:pt x="1621698" y="1000279"/>
                </a:lnTo>
                <a:lnTo>
                  <a:pt x="1626686" y="1008444"/>
                </a:lnTo>
                <a:lnTo>
                  <a:pt x="1631448" y="1016610"/>
                </a:lnTo>
                <a:lnTo>
                  <a:pt x="1636436" y="1024776"/>
                </a:lnTo>
                <a:lnTo>
                  <a:pt x="1641651" y="1032489"/>
                </a:lnTo>
                <a:lnTo>
                  <a:pt x="1647093" y="1040428"/>
                </a:lnTo>
                <a:lnTo>
                  <a:pt x="1652762" y="1047913"/>
                </a:lnTo>
                <a:lnTo>
                  <a:pt x="1658430" y="1055172"/>
                </a:lnTo>
                <a:lnTo>
                  <a:pt x="1664325" y="1062657"/>
                </a:lnTo>
                <a:lnTo>
                  <a:pt x="1670447" y="1069916"/>
                </a:lnTo>
                <a:lnTo>
                  <a:pt x="1676796" y="1076721"/>
                </a:lnTo>
                <a:lnTo>
                  <a:pt x="1683145" y="1083526"/>
                </a:lnTo>
                <a:lnTo>
                  <a:pt x="1689720" y="1090331"/>
                </a:lnTo>
                <a:lnTo>
                  <a:pt x="1696522" y="1096909"/>
                </a:lnTo>
                <a:lnTo>
                  <a:pt x="1703325" y="1103260"/>
                </a:lnTo>
                <a:lnTo>
                  <a:pt x="1710354" y="1109158"/>
                </a:lnTo>
                <a:lnTo>
                  <a:pt x="1717383" y="1115282"/>
                </a:lnTo>
                <a:lnTo>
                  <a:pt x="1724638" y="1121180"/>
                </a:lnTo>
                <a:lnTo>
                  <a:pt x="1732121" y="1126851"/>
                </a:lnTo>
                <a:lnTo>
                  <a:pt x="1739603" y="1132295"/>
                </a:lnTo>
                <a:lnTo>
                  <a:pt x="1747539" y="1137512"/>
                </a:lnTo>
                <a:lnTo>
                  <a:pt x="1755248" y="1142502"/>
                </a:lnTo>
                <a:lnTo>
                  <a:pt x="1763184" y="1147719"/>
                </a:lnTo>
                <a:lnTo>
                  <a:pt x="1771120" y="1152256"/>
                </a:lnTo>
                <a:lnTo>
                  <a:pt x="1779509" y="1156793"/>
                </a:lnTo>
                <a:lnTo>
                  <a:pt x="1787899" y="1161102"/>
                </a:lnTo>
                <a:lnTo>
                  <a:pt x="1796061" y="1164959"/>
                </a:lnTo>
                <a:lnTo>
                  <a:pt x="1804677" y="1169042"/>
                </a:lnTo>
                <a:lnTo>
                  <a:pt x="1813294" y="1172671"/>
                </a:lnTo>
                <a:lnTo>
                  <a:pt x="1821910" y="1176073"/>
                </a:lnTo>
                <a:lnTo>
                  <a:pt x="1830753" y="1179476"/>
                </a:lnTo>
                <a:lnTo>
                  <a:pt x="1839822" y="1182425"/>
                </a:lnTo>
                <a:lnTo>
                  <a:pt x="1848892" y="1185147"/>
                </a:lnTo>
                <a:lnTo>
                  <a:pt x="1857961" y="1187869"/>
                </a:lnTo>
                <a:lnTo>
                  <a:pt x="1867031" y="1190364"/>
                </a:lnTo>
                <a:lnTo>
                  <a:pt x="1876327" y="1192405"/>
                </a:lnTo>
                <a:lnTo>
                  <a:pt x="1885624" y="1193993"/>
                </a:lnTo>
                <a:lnTo>
                  <a:pt x="1895374" y="1195808"/>
                </a:lnTo>
                <a:lnTo>
                  <a:pt x="1904670" y="1197169"/>
                </a:lnTo>
                <a:lnTo>
                  <a:pt x="1914193" y="1198303"/>
                </a:lnTo>
                <a:lnTo>
                  <a:pt x="1923943" y="1199210"/>
                </a:lnTo>
                <a:lnTo>
                  <a:pt x="1933693" y="1199891"/>
                </a:lnTo>
                <a:lnTo>
                  <a:pt x="1943442" y="1200118"/>
                </a:lnTo>
                <a:lnTo>
                  <a:pt x="1953192" y="1200344"/>
                </a:lnTo>
                <a:lnTo>
                  <a:pt x="1963169" y="1200118"/>
                </a:lnTo>
                <a:lnTo>
                  <a:pt x="1972919" y="1199891"/>
                </a:lnTo>
                <a:lnTo>
                  <a:pt x="1982895" y="1199210"/>
                </a:lnTo>
                <a:lnTo>
                  <a:pt x="1992418" y="1198303"/>
                </a:lnTo>
                <a:lnTo>
                  <a:pt x="2001941" y="1197169"/>
                </a:lnTo>
                <a:lnTo>
                  <a:pt x="2011691" y="1195808"/>
                </a:lnTo>
                <a:lnTo>
                  <a:pt x="2020988" y="1193993"/>
                </a:lnTo>
                <a:lnTo>
                  <a:pt x="2030284" y="1192405"/>
                </a:lnTo>
                <a:lnTo>
                  <a:pt x="2039580" y="1190364"/>
                </a:lnTo>
                <a:lnTo>
                  <a:pt x="2048877" y="1187869"/>
                </a:lnTo>
                <a:lnTo>
                  <a:pt x="2057946" y="1185147"/>
                </a:lnTo>
                <a:lnTo>
                  <a:pt x="2067016" y="1182425"/>
                </a:lnTo>
                <a:lnTo>
                  <a:pt x="2075859" y="1179476"/>
                </a:lnTo>
                <a:lnTo>
                  <a:pt x="2084702" y="1176073"/>
                </a:lnTo>
                <a:lnTo>
                  <a:pt x="2093544" y="1172671"/>
                </a:lnTo>
                <a:lnTo>
                  <a:pt x="2102160" y="1169042"/>
                </a:lnTo>
                <a:lnTo>
                  <a:pt x="2110777" y="1164959"/>
                </a:lnTo>
                <a:lnTo>
                  <a:pt x="2119166" y="1161102"/>
                </a:lnTo>
                <a:lnTo>
                  <a:pt x="2127329" y="1156793"/>
                </a:lnTo>
                <a:lnTo>
                  <a:pt x="2135491" y="1152256"/>
                </a:lnTo>
                <a:lnTo>
                  <a:pt x="2143427" y="1147719"/>
                </a:lnTo>
                <a:lnTo>
                  <a:pt x="2151590" y="1142502"/>
                </a:lnTo>
                <a:lnTo>
                  <a:pt x="2159526" y="1137512"/>
                </a:lnTo>
                <a:lnTo>
                  <a:pt x="2167008" y="1132295"/>
                </a:lnTo>
                <a:lnTo>
                  <a:pt x="2174491" y="1126851"/>
                </a:lnTo>
                <a:lnTo>
                  <a:pt x="2182200" y="1121180"/>
                </a:lnTo>
                <a:lnTo>
                  <a:pt x="2189229" y="1115282"/>
                </a:lnTo>
                <a:lnTo>
                  <a:pt x="2196484" y="1109158"/>
                </a:lnTo>
                <a:lnTo>
                  <a:pt x="2203513" y="1103260"/>
                </a:lnTo>
                <a:lnTo>
                  <a:pt x="2210316" y="1096909"/>
                </a:lnTo>
                <a:lnTo>
                  <a:pt x="2216891" y="1090331"/>
                </a:lnTo>
                <a:lnTo>
                  <a:pt x="2223466" y="1083526"/>
                </a:lnTo>
                <a:lnTo>
                  <a:pt x="2230042" y="1076721"/>
                </a:lnTo>
                <a:lnTo>
                  <a:pt x="2236391" y="1069916"/>
                </a:lnTo>
                <a:lnTo>
                  <a:pt x="2242513" y="1062657"/>
                </a:lnTo>
                <a:lnTo>
                  <a:pt x="2248181" y="1055172"/>
                </a:lnTo>
                <a:lnTo>
                  <a:pt x="2254076" y="1047913"/>
                </a:lnTo>
                <a:lnTo>
                  <a:pt x="2259518" y="1040428"/>
                </a:lnTo>
                <a:lnTo>
                  <a:pt x="2265187" y="1032489"/>
                </a:lnTo>
                <a:lnTo>
                  <a:pt x="2270175" y="1024776"/>
                </a:lnTo>
                <a:lnTo>
                  <a:pt x="2275163" y="1016610"/>
                </a:lnTo>
                <a:lnTo>
                  <a:pt x="2280152" y="1008444"/>
                </a:lnTo>
                <a:lnTo>
                  <a:pt x="2284913" y="1000279"/>
                </a:lnTo>
                <a:lnTo>
                  <a:pt x="2289448" y="991886"/>
                </a:lnTo>
                <a:lnTo>
                  <a:pt x="2293529" y="983266"/>
                </a:lnTo>
                <a:lnTo>
                  <a:pt x="2297837" y="974420"/>
                </a:lnTo>
                <a:lnTo>
                  <a:pt x="2301692" y="965800"/>
                </a:lnTo>
                <a:lnTo>
                  <a:pt x="2305546" y="956954"/>
                </a:lnTo>
                <a:lnTo>
                  <a:pt x="2308948" y="947880"/>
                </a:lnTo>
                <a:lnTo>
                  <a:pt x="2312349" y="938807"/>
                </a:lnTo>
                <a:lnTo>
                  <a:pt x="2315296" y="929507"/>
                </a:lnTo>
                <a:lnTo>
                  <a:pt x="2318471" y="920207"/>
                </a:lnTo>
                <a:lnTo>
                  <a:pt x="2321192" y="910907"/>
                </a:lnTo>
                <a:lnTo>
                  <a:pt x="2323459" y="901607"/>
                </a:lnTo>
                <a:lnTo>
                  <a:pt x="2325726" y="891853"/>
                </a:lnTo>
                <a:lnTo>
                  <a:pt x="2327767" y="882099"/>
                </a:lnTo>
                <a:lnTo>
                  <a:pt x="2329354" y="872118"/>
                </a:lnTo>
                <a:lnTo>
                  <a:pt x="2331168" y="862365"/>
                </a:lnTo>
                <a:lnTo>
                  <a:pt x="2332528" y="852611"/>
                </a:lnTo>
                <a:lnTo>
                  <a:pt x="2333435" y="842403"/>
                </a:lnTo>
                <a:lnTo>
                  <a:pt x="2334569" y="832423"/>
                </a:lnTo>
                <a:lnTo>
                  <a:pt x="2335023" y="822215"/>
                </a:lnTo>
                <a:lnTo>
                  <a:pt x="2335476" y="812235"/>
                </a:lnTo>
                <a:lnTo>
                  <a:pt x="2335476" y="801801"/>
                </a:lnTo>
                <a:lnTo>
                  <a:pt x="2335476" y="791366"/>
                </a:lnTo>
                <a:lnTo>
                  <a:pt x="2335023" y="781386"/>
                </a:lnTo>
                <a:lnTo>
                  <a:pt x="2334569" y="770951"/>
                </a:lnTo>
                <a:lnTo>
                  <a:pt x="2333435" y="760971"/>
                </a:lnTo>
                <a:lnTo>
                  <a:pt x="2332528" y="750990"/>
                </a:lnTo>
                <a:lnTo>
                  <a:pt x="2331168" y="741010"/>
                </a:lnTo>
                <a:lnTo>
                  <a:pt x="2329354" y="731029"/>
                </a:lnTo>
                <a:lnTo>
                  <a:pt x="2327767" y="721502"/>
                </a:lnTo>
                <a:lnTo>
                  <a:pt x="2325726" y="711748"/>
                </a:lnTo>
                <a:lnTo>
                  <a:pt x="2323459" y="701994"/>
                </a:lnTo>
                <a:lnTo>
                  <a:pt x="2321192" y="692694"/>
                </a:lnTo>
                <a:lnTo>
                  <a:pt x="2318471" y="683167"/>
                </a:lnTo>
                <a:lnTo>
                  <a:pt x="2315296" y="673867"/>
                </a:lnTo>
                <a:lnTo>
                  <a:pt x="2312349" y="664794"/>
                </a:lnTo>
                <a:lnTo>
                  <a:pt x="2308948" y="655721"/>
                </a:lnTo>
                <a:lnTo>
                  <a:pt x="2305546" y="646647"/>
                </a:lnTo>
                <a:lnTo>
                  <a:pt x="2301692" y="637801"/>
                </a:lnTo>
                <a:lnTo>
                  <a:pt x="2297837" y="628954"/>
                </a:lnTo>
                <a:lnTo>
                  <a:pt x="2293529" y="620335"/>
                </a:lnTo>
                <a:lnTo>
                  <a:pt x="2289448" y="611715"/>
                </a:lnTo>
                <a:lnTo>
                  <a:pt x="2284913" y="603322"/>
                </a:lnTo>
                <a:lnTo>
                  <a:pt x="2280152" y="594930"/>
                </a:lnTo>
                <a:lnTo>
                  <a:pt x="2275163" y="586991"/>
                </a:lnTo>
                <a:lnTo>
                  <a:pt x="2270175" y="578825"/>
                </a:lnTo>
                <a:lnTo>
                  <a:pt x="2265187" y="571112"/>
                </a:lnTo>
                <a:lnTo>
                  <a:pt x="2259518" y="563173"/>
                </a:lnTo>
                <a:lnTo>
                  <a:pt x="2254076" y="555688"/>
                </a:lnTo>
                <a:lnTo>
                  <a:pt x="2248181" y="548429"/>
                </a:lnTo>
                <a:lnTo>
                  <a:pt x="2242513" y="540944"/>
                </a:lnTo>
                <a:lnTo>
                  <a:pt x="2236391" y="533685"/>
                </a:lnTo>
                <a:lnTo>
                  <a:pt x="2230042" y="526653"/>
                </a:lnTo>
                <a:lnTo>
                  <a:pt x="2223466" y="519848"/>
                </a:lnTo>
                <a:lnTo>
                  <a:pt x="2216891" y="513270"/>
                </a:lnTo>
                <a:lnTo>
                  <a:pt x="2210316" y="506692"/>
                </a:lnTo>
                <a:lnTo>
                  <a:pt x="2203513" y="500341"/>
                </a:lnTo>
                <a:lnTo>
                  <a:pt x="2196484" y="493989"/>
                </a:lnTo>
                <a:lnTo>
                  <a:pt x="2189229" y="488319"/>
                </a:lnTo>
                <a:lnTo>
                  <a:pt x="2182200" y="482421"/>
                </a:lnTo>
                <a:lnTo>
                  <a:pt x="2174491" y="476750"/>
                </a:lnTo>
                <a:lnTo>
                  <a:pt x="2167008" y="471306"/>
                </a:lnTo>
                <a:lnTo>
                  <a:pt x="2159526" y="466089"/>
                </a:lnTo>
                <a:lnTo>
                  <a:pt x="2151590" y="461099"/>
                </a:lnTo>
                <a:lnTo>
                  <a:pt x="2143427" y="455882"/>
                </a:lnTo>
                <a:lnTo>
                  <a:pt x="2135491" y="451118"/>
                </a:lnTo>
                <a:lnTo>
                  <a:pt x="2127329" y="446808"/>
                </a:lnTo>
                <a:lnTo>
                  <a:pt x="2119166" y="442499"/>
                </a:lnTo>
                <a:lnTo>
                  <a:pt x="2110777" y="438189"/>
                </a:lnTo>
                <a:lnTo>
                  <a:pt x="2102160" y="434559"/>
                </a:lnTo>
                <a:lnTo>
                  <a:pt x="2093544" y="430703"/>
                </a:lnTo>
                <a:lnTo>
                  <a:pt x="2084702" y="427528"/>
                </a:lnTo>
                <a:lnTo>
                  <a:pt x="2075859" y="424125"/>
                </a:lnTo>
                <a:lnTo>
                  <a:pt x="2067016" y="421176"/>
                </a:lnTo>
                <a:lnTo>
                  <a:pt x="2057946" y="418228"/>
                </a:lnTo>
                <a:lnTo>
                  <a:pt x="2048877" y="415732"/>
                </a:lnTo>
                <a:lnTo>
                  <a:pt x="2039580" y="413237"/>
                </a:lnTo>
                <a:lnTo>
                  <a:pt x="2030284" y="411196"/>
                </a:lnTo>
                <a:lnTo>
                  <a:pt x="2020988" y="409608"/>
                </a:lnTo>
                <a:lnTo>
                  <a:pt x="2011691" y="407793"/>
                </a:lnTo>
                <a:lnTo>
                  <a:pt x="2001941" y="406432"/>
                </a:lnTo>
                <a:lnTo>
                  <a:pt x="1992418" y="405298"/>
                </a:lnTo>
                <a:lnTo>
                  <a:pt x="1982895" y="404391"/>
                </a:lnTo>
                <a:lnTo>
                  <a:pt x="1972919" y="403710"/>
                </a:lnTo>
                <a:lnTo>
                  <a:pt x="1963169" y="403257"/>
                </a:lnTo>
                <a:lnTo>
                  <a:pt x="1953192" y="403257"/>
                </a:lnTo>
                <a:lnTo>
                  <a:pt x="1943442" y="403257"/>
                </a:lnTo>
                <a:close/>
                <a:moveTo>
                  <a:pt x="770731" y="322262"/>
                </a:moveTo>
                <a:lnTo>
                  <a:pt x="779116" y="322488"/>
                </a:lnTo>
                <a:lnTo>
                  <a:pt x="787501" y="323394"/>
                </a:lnTo>
                <a:lnTo>
                  <a:pt x="795433" y="324526"/>
                </a:lnTo>
                <a:lnTo>
                  <a:pt x="803592" y="326110"/>
                </a:lnTo>
                <a:lnTo>
                  <a:pt x="811297" y="328374"/>
                </a:lnTo>
                <a:lnTo>
                  <a:pt x="819229" y="330864"/>
                </a:lnTo>
                <a:lnTo>
                  <a:pt x="826708" y="333581"/>
                </a:lnTo>
                <a:lnTo>
                  <a:pt x="833960" y="336976"/>
                </a:lnTo>
                <a:lnTo>
                  <a:pt x="841439" y="340598"/>
                </a:lnTo>
                <a:lnTo>
                  <a:pt x="848464" y="344899"/>
                </a:lnTo>
                <a:lnTo>
                  <a:pt x="855263" y="349427"/>
                </a:lnTo>
                <a:lnTo>
                  <a:pt x="861836" y="354407"/>
                </a:lnTo>
                <a:lnTo>
                  <a:pt x="868181" y="359387"/>
                </a:lnTo>
                <a:lnTo>
                  <a:pt x="874300" y="364820"/>
                </a:lnTo>
                <a:lnTo>
                  <a:pt x="880192" y="370932"/>
                </a:lnTo>
                <a:lnTo>
                  <a:pt x="885631" y="377044"/>
                </a:lnTo>
                <a:lnTo>
                  <a:pt x="891297" y="383609"/>
                </a:lnTo>
                <a:lnTo>
                  <a:pt x="896283" y="390400"/>
                </a:lnTo>
                <a:lnTo>
                  <a:pt x="901042" y="397418"/>
                </a:lnTo>
                <a:lnTo>
                  <a:pt x="905575" y="404662"/>
                </a:lnTo>
                <a:lnTo>
                  <a:pt x="909881" y="412359"/>
                </a:lnTo>
                <a:lnTo>
                  <a:pt x="913733" y="420055"/>
                </a:lnTo>
                <a:lnTo>
                  <a:pt x="917586" y="428205"/>
                </a:lnTo>
                <a:lnTo>
                  <a:pt x="920759" y="436354"/>
                </a:lnTo>
                <a:lnTo>
                  <a:pt x="923478" y="444730"/>
                </a:lnTo>
                <a:lnTo>
                  <a:pt x="926198" y="453558"/>
                </a:lnTo>
                <a:lnTo>
                  <a:pt x="928464" y="462387"/>
                </a:lnTo>
                <a:lnTo>
                  <a:pt x="930051" y="471442"/>
                </a:lnTo>
                <a:lnTo>
                  <a:pt x="931637" y="480497"/>
                </a:lnTo>
                <a:lnTo>
                  <a:pt x="931739" y="481540"/>
                </a:lnTo>
                <a:lnTo>
                  <a:pt x="931911" y="481468"/>
                </a:lnTo>
                <a:lnTo>
                  <a:pt x="933450" y="481012"/>
                </a:lnTo>
                <a:lnTo>
                  <a:pt x="934768" y="481468"/>
                </a:lnTo>
                <a:lnTo>
                  <a:pt x="936307" y="481925"/>
                </a:lnTo>
                <a:lnTo>
                  <a:pt x="937846" y="482837"/>
                </a:lnTo>
                <a:lnTo>
                  <a:pt x="938945" y="484206"/>
                </a:lnTo>
                <a:lnTo>
                  <a:pt x="940264" y="485576"/>
                </a:lnTo>
                <a:lnTo>
                  <a:pt x="941363" y="487401"/>
                </a:lnTo>
                <a:lnTo>
                  <a:pt x="942681" y="489683"/>
                </a:lnTo>
                <a:lnTo>
                  <a:pt x="943780" y="491964"/>
                </a:lnTo>
                <a:lnTo>
                  <a:pt x="944660" y="494931"/>
                </a:lnTo>
                <a:lnTo>
                  <a:pt x="945319" y="497669"/>
                </a:lnTo>
                <a:lnTo>
                  <a:pt x="946198" y="500635"/>
                </a:lnTo>
                <a:lnTo>
                  <a:pt x="946638" y="504058"/>
                </a:lnTo>
                <a:lnTo>
                  <a:pt x="947078" y="507252"/>
                </a:lnTo>
                <a:lnTo>
                  <a:pt x="947517" y="510903"/>
                </a:lnTo>
                <a:lnTo>
                  <a:pt x="947737" y="514554"/>
                </a:lnTo>
                <a:lnTo>
                  <a:pt x="947737" y="518433"/>
                </a:lnTo>
                <a:lnTo>
                  <a:pt x="947737" y="522312"/>
                </a:lnTo>
                <a:lnTo>
                  <a:pt x="947517" y="525734"/>
                </a:lnTo>
                <a:lnTo>
                  <a:pt x="947078" y="529385"/>
                </a:lnTo>
                <a:lnTo>
                  <a:pt x="946638" y="532808"/>
                </a:lnTo>
                <a:lnTo>
                  <a:pt x="946198" y="536230"/>
                </a:lnTo>
                <a:lnTo>
                  <a:pt x="945319" y="539196"/>
                </a:lnTo>
                <a:lnTo>
                  <a:pt x="944660" y="542163"/>
                </a:lnTo>
                <a:lnTo>
                  <a:pt x="943780" y="544673"/>
                </a:lnTo>
                <a:lnTo>
                  <a:pt x="942681" y="547183"/>
                </a:lnTo>
                <a:lnTo>
                  <a:pt x="941363" y="549236"/>
                </a:lnTo>
                <a:lnTo>
                  <a:pt x="940264" y="551290"/>
                </a:lnTo>
                <a:lnTo>
                  <a:pt x="938945" y="552659"/>
                </a:lnTo>
                <a:lnTo>
                  <a:pt x="937846" y="554028"/>
                </a:lnTo>
                <a:lnTo>
                  <a:pt x="936307" y="554712"/>
                </a:lnTo>
                <a:lnTo>
                  <a:pt x="934768" y="555169"/>
                </a:lnTo>
                <a:lnTo>
                  <a:pt x="933450" y="555625"/>
                </a:lnTo>
                <a:lnTo>
                  <a:pt x="931911" y="555169"/>
                </a:lnTo>
                <a:lnTo>
                  <a:pt x="930812" y="554712"/>
                </a:lnTo>
                <a:lnTo>
                  <a:pt x="929273" y="554028"/>
                </a:lnTo>
                <a:lnTo>
                  <a:pt x="928830" y="553567"/>
                </a:lnTo>
                <a:lnTo>
                  <a:pt x="928464" y="555653"/>
                </a:lnTo>
                <a:lnTo>
                  <a:pt x="926198" y="564481"/>
                </a:lnTo>
                <a:lnTo>
                  <a:pt x="923478" y="573084"/>
                </a:lnTo>
                <a:lnTo>
                  <a:pt x="920759" y="581459"/>
                </a:lnTo>
                <a:lnTo>
                  <a:pt x="917586" y="589835"/>
                </a:lnTo>
                <a:lnTo>
                  <a:pt x="913733" y="597985"/>
                </a:lnTo>
                <a:lnTo>
                  <a:pt x="909881" y="605681"/>
                </a:lnTo>
                <a:lnTo>
                  <a:pt x="905575" y="613378"/>
                </a:lnTo>
                <a:lnTo>
                  <a:pt x="901042" y="620622"/>
                </a:lnTo>
                <a:lnTo>
                  <a:pt x="896283" y="627639"/>
                </a:lnTo>
                <a:lnTo>
                  <a:pt x="891297" y="634431"/>
                </a:lnTo>
                <a:lnTo>
                  <a:pt x="885631" y="640769"/>
                </a:lnTo>
                <a:lnTo>
                  <a:pt x="880192" y="647108"/>
                </a:lnTo>
                <a:lnTo>
                  <a:pt x="874300" y="652767"/>
                </a:lnTo>
                <a:lnTo>
                  <a:pt x="868181" y="658426"/>
                </a:lnTo>
                <a:lnTo>
                  <a:pt x="861836" y="663633"/>
                </a:lnTo>
                <a:lnTo>
                  <a:pt x="855263" y="668387"/>
                </a:lnTo>
                <a:lnTo>
                  <a:pt x="848464" y="672914"/>
                </a:lnTo>
                <a:lnTo>
                  <a:pt x="841439" y="676989"/>
                </a:lnTo>
                <a:lnTo>
                  <a:pt x="833960" y="680837"/>
                </a:lnTo>
                <a:lnTo>
                  <a:pt x="826708" y="684006"/>
                </a:lnTo>
                <a:lnTo>
                  <a:pt x="819229" y="687176"/>
                </a:lnTo>
                <a:lnTo>
                  <a:pt x="811297" y="689666"/>
                </a:lnTo>
                <a:lnTo>
                  <a:pt x="803592" y="691703"/>
                </a:lnTo>
                <a:lnTo>
                  <a:pt x="795433" y="693514"/>
                </a:lnTo>
                <a:lnTo>
                  <a:pt x="787501" y="694646"/>
                </a:lnTo>
                <a:lnTo>
                  <a:pt x="779116" y="695099"/>
                </a:lnTo>
                <a:lnTo>
                  <a:pt x="770731" y="695325"/>
                </a:lnTo>
                <a:lnTo>
                  <a:pt x="762346" y="695099"/>
                </a:lnTo>
                <a:lnTo>
                  <a:pt x="754187" y="694646"/>
                </a:lnTo>
                <a:lnTo>
                  <a:pt x="746029" y="693514"/>
                </a:lnTo>
                <a:lnTo>
                  <a:pt x="737870" y="691703"/>
                </a:lnTo>
                <a:lnTo>
                  <a:pt x="730165" y="689666"/>
                </a:lnTo>
                <a:lnTo>
                  <a:pt x="722233" y="687176"/>
                </a:lnTo>
                <a:lnTo>
                  <a:pt x="714754" y="684006"/>
                </a:lnTo>
                <a:lnTo>
                  <a:pt x="707502" y="680837"/>
                </a:lnTo>
                <a:lnTo>
                  <a:pt x="700250" y="676989"/>
                </a:lnTo>
                <a:lnTo>
                  <a:pt x="693451" y="672914"/>
                </a:lnTo>
                <a:lnTo>
                  <a:pt x="686425" y="668387"/>
                </a:lnTo>
                <a:lnTo>
                  <a:pt x="679626" y="663633"/>
                </a:lnTo>
                <a:lnTo>
                  <a:pt x="673508" y="658426"/>
                </a:lnTo>
                <a:lnTo>
                  <a:pt x="667389" y="652767"/>
                </a:lnTo>
                <a:lnTo>
                  <a:pt x="661270" y="647108"/>
                </a:lnTo>
                <a:lnTo>
                  <a:pt x="655831" y="640769"/>
                </a:lnTo>
                <a:lnTo>
                  <a:pt x="650165" y="634431"/>
                </a:lnTo>
                <a:lnTo>
                  <a:pt x="645179" y="627639"/>
                </a:lnTo>
                <a:lnTo>
                  <a:pt x="640420" y="620622"/>
                </a:lnTo>
                <a:lnTo>
                  <a:pt x="635887" y="613378"/>
                </a:lnTo>
                <a:lnTo>
                  <a:pt x="631581" y="605681"/>
                </a:lnTo>
                <a:lnTo>
                  <a:pt x="627729" y="597985"/>
                </a:lnTo>
                <a:lnTo>
                  <a:pt x="624103" y="589835"/>
                </a:lnTo>
                <a:lnTo>
                  <a:pt x="620930" y="581459"/>
                </a:lnTo>
                <a:lnTo>
                  <a:pt x="617984" y="573084"/>
                </a:lnTo>
                <a:lnTo>
                  <a:pt x="615491" y="564481"/>
                </a:lnTo>
                <a:lnTo>
                  <a:pt x="613224" y="555653"/>
                </a:lnTo>
                <a:lnTo>
                  <a:pt x="612715" y="553111"/>
                </a:lnTo>
                <a:lnTo>
                  <a:pt x="611627" y="554028"/>
                </a:lnTo>
                <a:lnTo>
                  <a:pt x="610467" y="554712"/>
                </a:lnTo>
                <a:lnTo>
                  <a:pt x="608843" y="555169"/>
                </a:lnTo>
                <a:lnTo>
                  <a:pt x="607218" y="555625"/>
                </a:lnTo>
                <a:lnTo>
                  <a:pt x="605826" y="555169"/>
                </a:lnTo>
                <a:lnTo>
                  <a:pt x="604202" y="554712"/>
                </a:lnTo>
                <a:lnTo>
                  <a:pt x="602578" y="554028"/>
                </a:lnTo>
                <a:lnTo>
                  <a:pt x="601418" y="552659"/>
                </a:lnTo>
                <a:lnTo>
                  <a:pt x="600026" y="551290"/>
                </a:lnTo>
                <a:lnTo>
                  <a:pt x="598866" y="549236"/>
                </a:lnTo>
                <a:lnTo>
                  <a:pt x="597706" y="547183"/>
                </a:lnTo>
                <a:lnTo>
                  <a:pt x="596545" y="544673"/>
                </a:lnTo>
                <a:lnTo>
                  <a:pt x="595617" y="542163"/>
                </a:lnTo>
                <a:lnTo>
                  <a:pt x="594689" y="539196"/>
                </a:lnTo>
                <a:lnTo>
                  <a:pt x="593993" y="536230"/>
                </a:lnTo>
                <a:lnTo>
                  <a:pt x="593297" y="532808"/>
                </a:lnTo>
                <a:lnTo>
                  <a:pt x="592833" y="529385"/>
                </a:lnTo>
                <a:lnTo>
                  <a:pt x="592369" y="525734"/>
                </a:lnTo>
                <a:lnTo>
                  <a:pt x="592369" y="522312"/>
                </a:lnTo>
                <a:lnTo>
                  <a:pt x="592137" y="518433"/>
                </a:lnTo>
                <a:lnTo>
                  <a:pt x="592369" y="514554"/>
                </a:lnTo>
                <a:lnTo>
                  <a:pt x="592369" y="510903"/>
                </a:lnTo>
                <a:lnTo>
                  <a:pt x="593297" y="504058"/>
                </a:lnTo>
                <a:lnTo>
                  <a:pt x="593993" y="500635"/>
                </a:lnTo>
                <a:lnTo>
                  <a:pt x="594689" y="497669"/>
                </a:lnTo>
                <a:lnTo>
                  <a:pt x="595617" y="494931"/>
                </a:lnTo>
                <a:lnTo>
                  <a:pt x="596545" y="491964"/>
                </a:lnTo>
                <a:lnTo>
                  <a:pt x="597706" y="489683"/>
                </a:lnTo>
                <a:lnTo>
                  <a:pt x="598866" y="487401"/>
                </a:lnTo>
                <a:lnTo>
                  <a:pt x="600026" y="485576"/>
                </a:lnTo>
                <a:lnTo>
                  <a:pt x="601418" y="484206"/>
                </a:lnTo>
                <a:lnTo>
                  <a:pt x="602578" y="482837"/>
                </a:lnTo>
                <a:lnTo>
                  <a:pt x="604202" y="481925"/>
                </a:lnTo>
                <a:lnTo>
                  <a:pt x="605826" y="481468"/>
                </a:lnTo>
                <a:lnTo>
                  <a:pt x="607218" y="481012"/>
                </a:lnTo>
                <a:lnTo>
                  <a:pt x="608843" y="481468"/>
                </a:lnTo>
                <a:lnTo>
                  <a:pt x="609707" y="481711"/>
                </a:lnTo>
                <a:lnTo>
                  <a:pt x="609825" y="480497"/>
                </a:lnTo>
                <a:lnTo>
                  <a:pt x="611411" y="471442"/>
                </a:lnTo>
                <a:lnTo>
                  <a:pt x="613224" y="462387"/>
                </a:lnTo>
                <a:lnTo>
                  <a:pt x="615491" y="453558"/>
                </a:lnTo>
                <a:lnTo>
                  <a:pt x="617984" y="444730"/>
                </a:lnTo>
                <a:lnTo>
                  <a:pt x="620930" y="436354"/>
                </a:lnTo>
                <a:lnTo>
                  <a:pt x="624103" y="428205"/>
                </a:lnTo>
                <a:lnTo>
                  <a:pt x="627729" y="420055"/>
                </a:lnTo>
                <a:lnTo>
                  <a:pt x="631581" y="412359"/>
                </a:lnTo>
                <a:lnTo>
                  <a:pt x="635887" y="404662"/>
                </a:lnTo>
                <a:lnTo>
                  <a:pt x="640420" y="397418"/>
                </a:lnTo>
                <a:lnTo>
                  <a:pt x="645179" y="390400"/>
                </a:lnTo>
                <a:lnTo>
                  <a:pt x="650165" y="383609"/>
                </a:lnTo>
                <a:lnTo>
                  <a:pt x="655831" y="377044"/>
                </a:lnTo>
                <a:lnTo>
                  <a:pt x="661270" y="370932"/>
                </a:lnTo>
                <a:lnTo>
                  <a:pt x="667389" y="364820"/>
                </a:lnTo>
                <a:lnTo>
                  <a:pt x="673508" y="359387"/>
                </a:lnTo>
                <a:lnTo>
                  <a:pt x="679626" y="354407"/>
                </a:lnTo>
                <a:lnTo>
                  <a:pt x="686425" y="349427"/>
                </a:lnTo>
                <a:lnTo>
                  <a:pt x="693451" y="344899"/>
                </a:lnTo>
                <a:lnTo>
                  <a:pt x="700250" y="340598"/>
                </a:lnTo>
                <a:lnTo>
                  <a:pt x="707502" y="336976"/>
                </a:lnTo>
                <a:lnTo>
                  <a:pt x="714754" y="333581"/>
                </a:lnTo>
                <a:lnTo>
                  <a:pt x="722233" y="330864"/>
                </a:lnTo>
                <a:lnTo>
                  <a:pt x="730165" y="328374"/>
                </a:lnTo>
                <a:lnTo>
                  <a:pt x="737870" y="326110"/>
                </a:lnTo>
                <a:lnTo>
                  <a:pt x="746029" y="324526"/>
                </a:lnTo>
                <a:lnTo>
                  <a:pt x="754187" y="323394"/>
                </a:lnTo>
                <a:lnTo>
                  <a:pt x="762346" y="322488"/>
                </a:lnTo>
                <a:lnTo>
                  <a:pt x="770731" y="322262"/>
                </a:lnTo>
                <a:close/>
                <a:moveTo>
                  <a:pt x="763369" y="208742"/>
                </a:moveTo>
                <a:lnTo>
                  <a:pt x="749996" y="209421"/>
                </a:lnTo>
                <a:lnTo>
                  <a:pt x="736397" y="210328"/>
                </a:lnTo>
                <a:lnTo>
                  <a:pt x="723025" y="211461"/>
                </a:lnTo>
                <a:lnTo>
                  <a:pt x="709879" y="212821"/>
                </a:lnTo>
                <a:lnTo>
                  <a:pt x="696733" y="214861"/>
                </a:lnTo>
                <a:lnTo>
                  <a:pt x="683587" y="216901"/>
                </a:lnTo>
                <a:lnTo>
                  <a:pt x="670668" y="219394"/>
                </a:lnTo>
                <a:lnTo>
                  <a:pt x="657975" y="222114"/>
                </a:lnTo>
                <a:lnTo>
                  <a:pt x="645056" y="225513"/>
                </a:lnTo>
                <a:lnTo>
                  <a:pt x="632363" y="228686"/>
                </a:lnTo>
                <a:lnTo>
                  <a:pt x="620124" y="232539"/>
                </a:lnTo>
                <a:lnTo>
                  <a:pt x="607658" y="236619"/>
                </a:lnTo>
                <a:lnTo>
                  <a:pt x="595645" y="240925"/>
                </a:lnTo>
                <a:lnTo>
                  <a:pt x="583633" y="245458"/>
                </a:lnTo>
                <a:lnTo>
                  <a:pt x="571620" y="250445"/>
                </a:lnTo>
                <a:lnTo>
                  <a:pt x="559834" y="255431"/>
                </a:lnTo>
                <a:lnTo>
                  <a:pt x="548275" y="261097"/>
                </a:lnTo>
                <a:lnTo>
                  <a:pt x="536942" y="266536"/>
                </a:lnTo>
                <a:lnTo>
                  <a:pt x="525609" y="272656"/>
                </a:lnTo>
                <a:lnTo>
                  <a:pt x="514503" y="279002"/>
                </a:lnTo>
                <a:lnTo>
                  <a:pt x="503398" y="285348"/>
                </a:lnTo>
                <a:lnTo>
                  <a:pt x="492518" y="292147"/>
                </a:lnTo>
                <a:lnTo>
                  <a:pt x="481866" y="299173"/>
                </a:lnTo>
                <a:lnTo>
                  <a:pt x="471439" y="306426"/>
                </a:lnTo>
                <a:lnTo>
                  <a:pt x="461240" y="313906"/>
                </a:lnTo>
                <a:lnTo>
                  <a:pt x="451041" y="321611"/>
                </a:lnTo>
                <a:lnTo>
                  <a:pt x="441295" y="329544"/>
                </a:lnTo>
                <a:lnTo>
                  <a:pt x="431775" y="337703"/>
                </a:lnTo>
                <a:lnTo>
                  <a:pt x="422029" y="346316"/>
                </a:lnTo>
                <a:lnTo>
                  <a:pt x="412736" y="354929"/>
                </a:lnTo>
                <a:lnTo>
                  <a:pt x="403896" y="363768"/>
                </a:lnTo>
                <a:lnTo>
                  <a:pt x="394830" y="372833"/>
                </a:lnTo>
                <a:lnTo>
                  <a:pt x="386217" y="382126"/>
                </a:lnTo>
                <a:lnTo>
                  <a:pt x="378058" y="391645"/>
                </a:lnTo>
                <a:lnTo>
                  <a:pt x="369672" y="401391"/>
                </a:lnTo>
                <a:lnTo>
                  <a:pt x="361739" y="411363"/>
                </a:lnTo>
                <a:lnTo>
                  <a:pt x="354033" y="421562"/>
                </a:lnTo>
                <a:lnTo>
                  <a:pt x="346780" y="431762"/>
                </a:lnTo>
                <a:lnTo>
                  <a:pt x="339300" y="442187"/>
                </a:lnTo>
                <a:lnTo>
                  <a:pt x="332274" y="452840"/>
                </a:lnTo>
                <a:lnTo>
                  <a:pt x="325701" y="463492"/>
                </a:lnTo>
                <a:lnTo>
                  <a:pt x="319128" y="474598"/>
                </a:lnTo>
                <a:lnTo>
                  <a:pt x="313008" y="485704"/>
                </a:lnTo>
                <a:lnTo>
                  <a:pt x="307115" y="497036"/>
                </a:lnTo>
                <a:lnTo>
                  <a:pt x="301222" y="508821"/>
                </a:lnTo>
                <a:lnTo>
                  <a:pt x="295783" y="520380"/>
                </a:lnTo>
                <a:lnTo>
                  <a:pt x="290796" y="532166"/>
                </a:lnTo>
                <a:lnTo>
                  <a:pt x="286036" y="543952"/>
                </a:lnTo>
                <a:lnTo>
                  <a:pt x="281503" y="556190"/>
                </a:lnTo>
                <a:lnTo>
                  <a:pt x="277197" y="568203"/>
                </a:lnTo>
                <a:lnTo>
                  <a:pt x="273117" y="580668"/>
                </a:lnTo>
                <a:lnTo>
                  <a:pt x="269264" y="593134"/>
                </a:lnTo>
                <a:lnTo>
                  <a:pt x="266091" y="605826"/>
                </a:lnTo>
                <a:lnTo>
                  <a:pt x="262691" y="618745"/>
                </a:lnTo>
                <a:lnTo>
                  <a:pt x="259971" y="631664"/>
                </a:lnTo>
                <a:lnTo>
                  <a:pt x="257478" y="644356"/>
                </a:lnTo>
                <a:lnTo>
                  <a:pt x="255438" y="657501"/>
                </a:lnTo>
                <a:lnTo>
                  <a:pt x="253398" y="670647"/>
                </a:lnTo>
                <a:lnTo>
                  <a:pt x="251812" y="684019"/>
                </a:lnTo>
                <a:lnTo>
                  <a:pt x="250905" y="697391"/>
                </a:lnTo>
                <a:lnTo>
                  <a:pt x="249772" y="710990"/>
                </a:lnTo>
                <a:lnTo>
                  <a:pt x="249319" y="724589"/>
                </a:lnTo>
                <a:lnTo>
                  <a:pt x="249319" y="738188"/>
                </a:lnTo>
                <a:lnTo>
                  <a:pt x="249319" y="752013"/>
                </a:lnTo>
                <a:lnTo>
                  <a:pt x="249772" y="765612"/>
                </a:lnTo>
                <a:lnTo>
                  <a:pt x="250905" y="778984"/>
                </a:lnTo>
                <a:lnTo>
                  <a:pt x="251812" y="792356"/>
                </a:lnTo>
                <a:lnTo>
                  <a:pt x="253398" y="805728"/>
                </a:lnTo>
                <a:lnTo>
                  <a:pt x="255438" y="818647"/>
                </a:lnTo>
                <a:lnTo>
                  <a:pt x="257478" y="831793"/>
                </a:lnTo>
                <a:lnTo>
                  <a:pt x="259971" y="844938"/>
                </a:lnTo>
                <a:lnTo>
                  <a:pt x="262691" y="857857"/>
                </a:lnTo>
                <a:lnTo>
                  <a:pt x="266091" y="870549"/>
                </a:lnTo>
                <a:lnTo>
                  <a:pt x="269264" y="883015"/>
                </a:lnTo>
                <a:lnTo>
                  <a:pt x="273117" y="895707"/>
                </a:lnTo>
                <a:lnTo>
                  <a:pt x="277197" y="907946"/>
                </a:lnTo>
                <a:lnTo>
                  <a:pt x="281503" y="920185"/>
                </a:lnTo>
                <a:lnTo>
                  <a:pt x="286036" y="932197"/>
                </a:lnTo>
                <a:lnTo>
                  <a:pt x="290796" y="944436"/>
                </a:lnTo>
                <a:lnTo>
                  <a:pt x="295783" y="956221"/>
                </a:lnTo>
                <a:lnTo>
                  <a:pt x="301222" y="967780"/>
                </a:lnTo>
                <a:lnTo>
                  <a:pt x="307115" y="979113"/>
                </a:lnTo>
                <a:lnTo>
                  <a:pt x="313008" y="990445"/>
                </a:lnTo>
                <a:lnTo>
                  <a:pt x="319128" y="1001551"/>
                </a:lnTo>
                <a:lnTo>
                  <a:pt x="325701" y="1012656"/>
                </a:lnTo>
                <a:lnTo>
                  <a:pt x="332274" y="1023535"/>
                </a:lnTo>
                <a:lnTo>
                  <a:pt x="339300" y="1034188"/>
                </a:lnTo>
                <a:lnTo>
                  <a:pt x="346780" y="1044840"/>
                </a:lnTo>
                <a:lnTo>
                  <a:pt x="354033" y="1055039"/>
                </a:lnTo>
                <a:lnTo>
                  <a:pt x="361739" y="1065238"/>
                </a:lnTo>
                <a:lnTo>
                  <a:pt x="369672" y="1074984"/>
                </a:lnTo>
                <a:lnTo>
                  <a:pt x="378058" y="1084503"/>
                </a:lnTo>
                <a:lnTo>
                  <a:pt x="386217" y="1094249"/>
                </a:lnTo>
                <a:lnTo>
                  <a:pt x="394830" y="1103542"/>
                </a:lnTo>
                <a:lnTo>
                  <a:pt x="403896" y="1112608"/>
                </a:lnTo>
                <a:lnTo>
                  <a:pt x="412736" y="1121447"/>
                </a:lnTo>
                <a:lnTo>
                  <a:pt x="422029" y="1130059"/>
                </a:lnTo>
                <a:lnTo>
                  <a:pt x="431775" y="1138672"/>
                </a:lnTo>
                <a:lnTo>
                  <a:pt x="441295" y="1146604"/>
                </a:lnTo>
                <a:lnTo>
                  <a:pt x="451041" y="1154764"/>
                </a:lnTo>
                <a:lnTo>
                  <a:pt x="461240" y="1162470"/>
                </a:lnTo>
                <a:lnTo>
                  <a:pt x="471439" y="1169949"/>
                </a:lnTo>
                <a:lnTo>
                  <a:pt x="481866" y="1177202"/>
                </a:lnTo>
                <a:lnTo>
                  <a:pt x="492518" y="1184228"/>
                </a:lnTo>
                <a:lnTo>
                  <a:pt x="503398" y="1191027"/>
                </a:lnTo>
                <a:lnTo>
                  <a:pt x="514503" y="1197600"/>
                </a:lnTo>
                <a:lnTo>
                  <a:pt x="525609" y="1203719"/>
                </a:lnTo>
                <a:lnTo>
                  <a:pt x="536942" y="1209612"/>
                </a:lnTo>
                <a:lnTo>
                  <a:pt x="548275" y="1215505"/>
                </a:lnTo>
                <a:lnTo>
                  <a:pt x="559834" y="1220718"/>
                </a:lnTo>
                <a:lnTo>
                  <a:pt x="571620" y="1226157"/>
                </a:lnTo>
                <a:lnTo>
                  <a:pt x="583633" y="1230917"/>
                </a:lnTo>
                <a:lnTo>
                  <a:pt x="595645" y="1235450"/>
                </a:lnTo>
                <a:lnTo>
                  <a:pt x="607658" y="1239756"/>
                </a:lnTo>
                <a:lnTo>
                  <a:pt x="620124" y="1243836"/>
                </a:lnTo>
                <a:lnTo>
                  <a:pt x="632363" y="1247462"/>
                </a:lnTo>
                <a:lnTo>
                  <a:pt x="645056" y="1251088"/>
                </a:lnTo>
                <a:lnTo>
                  <a:pt x="657975" y="1254035"/>
                </a:lnTo>
                <a:lnTo>
                  <a:pt x="670668" y="1256981"/>
                </a:lnTo>
                <a:lnTo>
                  <a:pt x="683587" y="1259474"/>
                </a:lnTo>
                <a:lnTo>
                  <a:pt x="696733" y="1261741"/>
                </a:lnTo>
                <a:lnTo>
                  <a:pt x="709879" y="1263327"/>
                </a:lnTo>
                <a:lnTo>
                  <a:pt x="723025" y="1264914"/>
                </a:lnTo>
                <a:lnTo>
                  <a:pt x="736397" y="1266274"/>
                </a:lnTo>
                <a:lnTo>
                  <a:pt x="749996" y="1266954"/>
                </a:lnTo>
                <a:lnTo>
                  <a:pt x="763369" y="1267407"/>
                </a:lnTo>
                <a:lnTo>
                  <a:pt x="776968" y="1267634"/>
                </a:lnTo>
                <a:lnTo>
                  <a:pt x="790567" y="1267407"/>
                </a:lnTo>
                <a:lnTo>
                  <a:pt x="804167" y="1266954"/>
                </a:lnTo>
                <a:lnTo>
                  <a:pt x="817539" y="1266274"/>
                </a:lnTo>
                <a:lnTo>
                  <a:pt x="830912" y="1264914"/>
                </a:lnTo>
                <a:lnTo>
                  <a:pt x="844284" y="1263327"/>
                </a:lnTo>
                <a:lnTo>
                  <a:pt x="857430" y="1261741"/>
                </a:lnTo>
                <a:lnTo>
                  <a:pt x="870576" y="1259474"/>
                </a:lnTo>
                <a:lnTo>
                  <a:pt x="883269" y="1256981"/>
                </a:lnTo>
                <a:lnTo>
                  <a:pt x="896188" y="1254035"/>
                </a:lnTo>
                <a:lnTo>
                  <a:pt x="908880" y="1251088"/>
                </a:lnTo>
                <a:lnTo>
                  <a:pt x="921346" y="1247462"/>
                </a:lnTo>
                <a:lnTo>
                  <a:pt x="933812" y="1243836"/>
                </a:lnTo>
                <a:lnTo>
                  <a:pt x="946278" y="1239756"/>
                </a:lnTo>
                <a:lnTo>
                  <a:pt x="958518" y="1235450"/>
                </a:lnTo>
                <a:lnTo>
                  <a:pt x="970304" y="1230917"/>
                </a:lnTo>
                <a:lnTo>
                  <a:pt x="982543" y="1226157"/>
                </a:lnTo>
                <a:lnTo>
                  <a:pt x="994102" y="1220718"/>
                </a:lnTo>
                <a:lnTo>
                  <a:pt x="1005662" y="1215505"/>
                </a:lnTo>
                <a:lnTo>
                  <a:pt x="1017221" y="1209612"/>
                </a:lnTo>
                <a:lnTo>
                  <a:pt x="1028554" y="1203719"/>
                </a:lnTo>
                <a:lnTo>
                  <a:pt x="1039660" y="1197600"/>
                </a:lnTo>
                <a:lnTo>
                  <a:pt x="1050539" y="1191027"/>
                </a:lnTo>
                <a:lnTo>
                  <a:pt x="1061418" y="1184228"/>
                </a:lnTo>
                <a:lnTo>
                  <a:pt x="1072071" y="1177202"/>
                </a:lnTo>
                <a:lnTo>
                  <a:pt x="1082497" y="1169949"/>
                </a:lnTo>
                <a:lnTo>
                  <a:pt x="1092696" y="1162470"/>
                </a:lnTo>
                <a:lnTo>
                  <a:pt x="1102669" y="1154764"/>
                </a:lnTo>
                <a:lnTo>
                  <a:pt x="1112642" y="1146604"/>
                </a:lnTo>
                <a:lnTo>
                  <a:pt x="1122388" y="1138672"/>
                </a:lnTo>
                <a:lnTo>
                  <a:pt x="1131681" y="1130059"/>
                </a:lnTo>
                <a:lnTo>
                  <a:pt x="1141200" y="1121447"/>
                </a:lnTo>
                <a:lnTo>
                  <a:pt x="1150266" y="1112608"/>
                </a:lnTo>
                <a:lnTo>
                  <a:pt x="1159106" y="1103542"/>
                </a:lnTo>
                <a:lnTo>
                  <a:pt x="1167492" y="1094249"/>
                </a:lnTo>
                <a:lnTo>
                  <a:pt x="1175878" y="1084503"/>
                </a:lnTo>
                <a:lnTo>
                  <a:pt x="1184264" y="1074984"/>
                </a:lnTo>
                <a:lnTo>
                  <a:pt x="1191971" y="1065238"/>
                </a:lnTo>
                <a:lnTo>
                  <a:pt x="1199904" y="1055039"/>
                </a:lnTo>
                <a:lnTo>
                  <a:pt x="1207383" y="1044840"/>
                </a:lnTo>
                <a:lnTo>
                  <a:pt x="1214409" y="1034188"/>
                </a:lnTo>
                <a:lnTo>
                  <a:pt x="1221662" y="1023535"/>
                </a:lnTo>
                <a:lnTo>
                  <a:pt x="1228462" y="1012656"/>
                </a:lnTo>
                <a:lnTo>
                  <a:pt x="1234582" y="1001551"/>
                </a:lnTo>
                <a:lnTo>
                  <a:pt x="1240928" y="990445"/>
                </a:lnTo>
                <a:lnTo>
                  <a:pt x="1247048" y="979113"/>
                </a:lnTo>
                <a:lnTo>
                  <a:pt x="1252487" y="967780"/>
                </a:lnTo>
                <a:lnTo>
                  <a:pt x="1258154" y="956221"/>
                </a:lnTo>
                <a:lnTo>
                  <a:pt x="1263140" y="944436"/>
                </a:lnTo>
                <a:lnTo>
                  <a:pt x="1268126" y="932197"/>
                </a:lnTo>
                <a:lnTo>
                  <a:pt x="1272659" y="920185"/>
                </a:lnTo>
                <a:lnTo>
                  <a:pt x="1276966" y="907946"/>
                </a:lnTo>
                <a:lnTo>
                  <a:pt x="1281046" y="895707"/>
                </a:lnTo>
                <a:lnTo>
                  <a:pt x="1284672" y="883015"/>
                </a:lnTo>
                <a:lnTo>
                  <a:pt x="1288072" y="870549"/>
                </a:lnTo>
                <a:lnTo>
                  <a:pt x="1291245" y="857857"/>
                </a:lnTo>
                <a:lnTo>
                  <a:pt x="1293965" y="844938"/>
                </a:lnTo>
                <a:lnTo>
                  <a:pt x="1296458" y="831793"/>
                </a:lnTo>
                <a:lnTo>
                  <a:pt x="1298724" y="818647"/>
                </a:lnTo>
                <a:lnTo>
                  <a:pt x="1300538" y="805728"/>
                </a:lnTo>
                <a:lnTo>
                  <a:pt x="1301898" y="792356"/>
                </a:lnTo>
                <a:lnTo>
                  <a:pt x="1303258" y="778984"/>
                </a:lnTo>
                <a:lnTo>
                  <a:pt x="1303938" y="765612"/>
                </a:lnTo>
                <a:lnTo>
                  <a:pt x="1304618" y="752013"/>
                </a:lnTo>
                <a:lnTo>
                  <a:pt x="1304844" y="738188"/>
                </a:lnTo>
                <a:lnTo>
                  <a:pt x="1304618" y="724589"/>
                </a:lnTo>
                <a:lnTo>
                  <a:pt x="1303938" y="710990"/>
                </a:lnTo>
                <a:lnTo>
                  <a:pt x="1303258" y="697391"/>
                </a:lnTo>
                <a:lnTo>
                  <a:pt x="1301898" y="684019"/>
                </a:lnTo>
                <a:lnTo>
                  <a:pt x="1300538" y="670647"/>
                </a:lnTo>
                <a:lnTo>
                  <a:pt x="1298724" y="657501"/>
                </a:lnTo>
                <a:lnTo>
                  <a:pt x="1296458" y="644356"/>
                </a:lnTo>
                <a:lnTo>
                  <a:pt x="1293965" y="631664"/>
                </a:lnTo>
                <a:lnTo>
                  <a:pt x="1291245" y="618745"/>
                </a:lnTo>
                <a:lnTo>
                  <a:pt x="1288072" y="605826"/>
                </a:lnTo>
                <a:lnTo>
                  <a:pt x="1284672" y="593134"/>
                </a:lnTo>
                <a:lnTo>
                  <a:pt x="1281046" y="580668"/>
                </a:lnTo>
                <a:lnTo>
                  <a:pt x="1276966" y="568203"/>
                </a:lnTo>
                <a:lnTo>
                  <a:pt x="1272659" y="556190"/>
                </a:lnTo>
                <a:lnTo>
                  <a:pt x="1268126" y="543952"/>
                </a:lnTo>
                <a:lnTo>
                  <a:pt x="1263140" y="532166"/>
                </a:lnTo>
                <a:lnTo>
                  <a:pt x="1258154" y="520380"/>
                </a:lnTo>
                <a:lnTo>
                  <a:pt x="1252487" y="508821"/>
                </a:lnTo>
                <a:lnTo>
                  <a:pt x="1247048" y="497036"/>
                </a:lnTo>
                <a:lnTo>
                  <a:pt x="1240928" y="485704"/>
                </a:lnTo>
                <a:lnTo>
                  <a:pt x="1234582" y="474598"/>
                </a:lnTo>
                <a:lnTo>
                  <a:pt x="1228462" y="463492"/>
                </a:lnTo>
                <a:lnTo>
                  <a:pt x="1221662" y="452840"/>
                </a:lnTo>
                <a:lnTo>
                  <a:pt x="1214409" y="442187"/>
                </a:lnTo>
                <a:lnTo>
                  <a:pt x="1207383" y="431762"/>
                </a:lnTo>
                <a:lnTo>
                  <a:pt x="1199904" y="421562"/>
                </a:lnTo>
                <a:lnTo>
                  <a:pt x="1191971" y="411363"/>
                </a:lnTo>
                <a:lnTo>
                  <a:pt x="1184264" y="401391"/>
                </a:lnTo>
                <a:lnTo>
                  <a:pt x="1175878" y="391645"/>
                </a:lnTo>
                <a:lnTo>
                  <a:pt x="1167492" y="382126"/>
                </a:lnTo>
                <a:lnTo>
                  <a:pt x="1159106" y="372833"/>
                </a:lnTo>
                <a:lnTo>
                  <a:pt x="1150266" y="363768"/>
                </a:lnTo>
                <a:lnTo>
                  <a:pt x="1141200" y="354929"/>
                </a:lnTo>
                <a:lnTo>
                  <a:pt x="1131681" y="346316"/>
                </a:lnTo>
                <a:lnTo>
                  <a:pt x="1122388" y="337703"/>
                </a:lnTo>
                <a:lnTo>
                  <a:pt x="1112642" y="329544"/>
                </a:lnTo>
                <a:lnTo>
                  <a:pt x="1102669" y="321611"/>
                </a:lnTo>
                <a:lnTo>
                  <a:pt x="1092696" y="313906"/>
                </a:lnTo>
                <a:lnTo>
                  <a:pt x="1082497" y="306426"/>
                </a:lnTo>
                <a:lnTo>
                  <a:pt x="1072071" y="299173"/>
                </a:lnTo>
                <a:lnTo>
                  <a:pt x="1061418" y="292147"/>
                </a:lnTo>
                <a:lnTo>
                  <a:pt x="1050539" y="285348"/>
                </a:lnTo>
                <a:lnTo>
                  <a:pt x="1039660" y="279002"/>
                </a:lnTo>
                <a:lnTo>
                  <a:pt x="1028554" y="272656"/>
                </a:lnTo>
                <a:lnTo>
                  <a:pt x="1017221" y="266536"/>
                </a:lnTo>
                <a:lnTo>
                  <a:pt x="1005662" y="261097"/>
                </a:lnTo>
                <a:lnTo>
                  <a:pt x="994102" y="255431"/>
                </a:lnTo>
                <a:lnTo>
                  <a:pt x="982543" y="250445"/>
                </a:lnTo>
                <a:lnTo>
                  <a:pt x="970304" y="245458"/>
                </a:lnTo>
                <a:lnTo>
                  <a:pt x="958518" y="240925"/>
                </a:lnTo>
                <a:lnTo>
                  <a:pt x="946278" y="236619"/>
                </a:lnTo>
                <a:lnTo>
                  <a:pt x="933812" y="232539"/>
                </a:lnTo>
                <a:lnTo>
                  <a:pt x="921346" y="228686"/>
                </a:lnTo>
                <a:lnTo>
                  <a:pt x="908880" y="225513"/>
                </a:lnTo>
                <a:lnTo>
                  <a:pt x="896188" y="222114"/>
                </a:lnTo>
                <a:lnTo>
                  <a:pt x="883269" y="219394"/>
                </a:lnTo>
                <a:lnTo>
                  <a:pt x="870576" y="216901"/>
                </a:lnTo>
                <a:lnTo>
                  <a:pt x="857430" y="214861"/>
                </a:lnTo>
                <a:lnTo>
                  <a:pt x="844284" y="212821"/>
                </a:lnTo>
                <a:lnTo>
                  <a:pt x="830912" y="211461"/>
                </a:lnTo>
                <a:lnTo>
                  <a:pt x="817539" y="210328"/>
                </a:lnTo>
                <a:lnTo>
                  <a:pt x="804167" y="209421"/>
                </a:lnTo>
                <a:lnTo>
                  <a:pt x="790567" y="208742"/>
                </a:lnTo>
                <a:lnTo>
                  <a:pt x="776968" y="208742"/>
                </a:lnTo>
                <a:lnTo>
                  <a:pt x="763369" y="208742"/>
                </a:lnTo>
                <a:close/>
                <a:moveTo>
                  <a:pt x="880549" y="0"/>
                </a:moveTo>
                <a:lnTo>
                  <a:pt x="994556" y="20398"/>
                </a:lnTo>
                <a:lnTo>
                  <a:pt x="975517" y="106977"/>
                </a:lnTo>
                <a:lnTo>
                  <a:pt x="993649" y="113097"/>
                </a:lnTo>
                <a:lnTo>
                  <a:pt x="1011328" y="119216"/>
                </a:lnTo>
                <a:lnTo>
                  <a:pt x="1028554" y="126242"/>
                </a:lnTo>
                <a:lnTo>
                  <a:pt x="1045779" y="133722"/>
                </a:lnTo>
                <a:lnTo>
                  <a:pt x="1062778" y="141654"/>
                </a:lnTo>
                <a:lnTo>
                  <a:pt x="1079324" y="150040"/>
                </a:lnTo>
                <a:lnTo>
                  <a:pt x="1095870" y="158879"/>
                </a:lnTo>
                <a:lnTo>
                  <a:pt x="1112189" y="167945"/>
                </a:lnTo>
                <a:lnTo>
                  <a:pt x="1169079" y="87486"/>
                </a:lnTo>
                <a:lnTo>
                  <a:pt x="1265406" y="148000"/>
                </a:lnTo>
                <a:lnTo>
                  <a:pt x="1204210" y="234126"/>
                </a:lnTo>
                <a:lnTo>
                  <a:pt x="1217583" y="245685"/>
                </a:lnTo>
                <a:lnTo>
                  <a:pt x="1230275" y="257697"/>
                </a:lnTo>
                <a:lnTo>
                  <a:pt x="1242968" y="269936"/>
                </a:lnTo>
                <a:lnTo>
                  <a:pt x="1255434" y="282402"/>
                </a:lnTo>
                <a:lnTo>
                  <a:pt x="1267220" y="295547"/>
                </a:lnTo>
                <a:lnTo>
                  <a:pt x="1278779" y="308693"/>
                </a:lnTo>
                <a:lnTo>
                  <a:pt x="1290112" y="322291"/>
                </a:lnTo>
                <a:lnTo>
                  <a:pt x="1300991" y="336117"/>
                </a:lnTo>
                <a:lnTo>
                  <a:pt x="1397999" y="274016"/>
                </a:lnTo>
                <a:lnTo>
                  <a:pt x="1461915" y="365128"/>
                </a:lnTo>
                <a:lnTo>
                  <a:pt x="1360828" y="429948"/>
                </a:lnTo>
                <a:lnTo>
                  <a:pt x="1368307" y="444907"/>
                </a:lnTo>
                <a:lnTo>
                  <a:pt x="1375560" y="460319"/>
                </a:lnTo>
                <a:lnTo>
                  <a:pt x="1382360" y="475504"/>
                </a:lnTo>
                <a:lnTo>
                  <a:pt x="1388933" y="491143"/>
                </a:lnTo>
                <a:lnTo>
                  <a:pt x="1395052" y="507008"/>
                </a:lnTo>
                <a:lnTo>
                  <a:pt x="1400719" y="522873"/>
                </a:lnTo>
                <a:lnTo>
                  <a:pt x="1405932" y="538965"/>
                </a:lnTo>
                <a:lnTo>
                  <a:pt x="1410918" y="555511"/>
                </a:lnTo>
                <a:lnTo>
                  <a:pt x="1478508" y="542018"/>
                </a:lnTo>
                <a:lnTo>
                  <a:pt x="1463660" y="532324"/>
                </a:lnTo>
                <a:lnTo>
                  <a:pt x="1511276" y="462460"/>
                </a:lnTo>
                <a:lnTo>
                  <a:pt x="1571815" y="502155"/>
                </a:lnTo>
                <a:lnTo>
                  <a:pt x="1580205" y="490814"/>
                </a:lnTo>
                <a:lnTo>
                  <a:pt x="1588821" y="479926"/>
                </a:lnTo>
                <a:lnTo>
                  <a:pt x="1597664" y="469265"/>
                </a:lnTo>
                <a:lnTo>
                  <a:pt x="1606960" y="459057"/>
                </a:lnTo>
                <a:lnTo>
                  <a:pt x="1616256" y="448850"/>
                </a:lnTo>
                <a:lnTo>
                  <a:pt x="1626006" y="439096"/>
                </a:lnTo>
                <a:lnTo>
                  <a:pt x="1635983" y="429342"/>
                </a:lnTo>
                <a:lnTo>
                  <a:pt x="1646186" y="420042"/>
                </a:lnTo>
                <a:lnTo>
                  <a:pt x="1609454" y="365376"/>
                </a:lnTo>
                <a:lnTo>
                  <a:pt x="1680424" y="318421"/>
                </a:lnTo>
                <a:lnTo>
                  <a:pt x="1714888" y="370139"/>
                </a:lnTo>
                <a:lnTo>
                  <a:pt x="1727359" y="362881"/>
                </a:lnTo>
                <a:lnTo>
                  <a:pt x="1739830" y="356076"/>
                </a:lnTo>
                <a:lnTo>
                  <a:pt x="1752527" y="349724"/>
                </a:lnTo>
                <a:lnTo>
                  <a:pt x="1765451" y="343600"/>
                </a:lnTo>
                <a:lnTo>
                  <a:pt x="1778376" y="338156"/>
                </a:lnTo>
                <a:lnTo>
                  <a:pt x="1791753" y="332712"/>
                </a:lnTo>
                <a:lnTo>
                  <a:pt x="1805358" y="327948"/>
                </a:lnTo>
                <a:lnTo>
                  <a:pt x="1819189" y="323639"/>
                </a:lnTo>
                <a:lnTo>
                  <a:pt x="1807625" y="264889"/>
                </a:lnTo>
                <a:lnTo>
                  <a:pt x="1890839" y="247650"/>
                </a:lnTo>
                <a:lnTo>
                  <a:pt x="1902176" y="306173"/>
                </a:lnTo>
                <a:lnTo>
                  <a:pt x="1914646" y="305265"/>
                </a:lnTo>
                <a:lnTo>
                  <a:pt x="1927571" y="304131"/>
                </a:lnTo>
                <a:lnTo>
                  <a:pt x="1940495" y="303677"/>
                </a:lnTo>
                <a:lnTo>
                  <a:pt x="1953192" y="303451"/>
                </a:lnTo>
                <a:lnTo>
                  <a:pt x="1968837" y="303677"/>
                </a:lnTo>
                <a:lnTo>
                  <a:pt x="1984482" y="304812"/>
                </a:lnTo>
                <a:lnTo>
                  <a:pt x="1999901" y="305946"/>
                </a:lnTo>
                <a:lnTo>
                  <a:pt x="2015319" y="307760"/>
                </a:lnTo>
                <a:lnTo>
                  <a:pt x="2028243" y="246062"/>
                </a:lnTo>
                <a:lnTo>
                  <a:pt x="2111003" y="261260"/>
                </a:lnTo>
                <a:lnTo>
                  <a:pt x="2097172" y="326361"/>
                </a:lnTo>
                <a:lnTo>
                  <a:pt x="2110323" y="330897"/>
                </a:lnTo>
                <a:lnTo>
                  <a:pt x="2122794" y="335888"/>
                </a:lnTo>
                <a:lnTo>
                  <a:pt x="2135491" y="341105"/>
                </a:lnTo>
                <a:lnTo>
                  <a:pt x="2147962" y="346549"/>
                </a:lnTo>
                <a:lnTo>
                  <a:pt x="2160206" y="352673"/>
                </a:lnTo>
                <a:lnTo>
                  <a:pt x="2172223" y="359024"/>
                </a:lnTo>
                <a:lnTo>
                  <a:pt x="2184240" y="365603"/>
                </a:lnTo>
                <a:lnTo>
                  <a:pt x="2196031" y="372634"/>
                </a:lnTo>
                <a:lnTo>
                  <a:pt x="2237298" y="311843"/>
                </a:lnTo>
                <a:lnTo>
                  <a:pt x="2306907" y="357210"/>
                </a:lnTo>
                <a:lnTo>
                  <a:pt x="2262919" y="422311"/>
                </a:lnTo>
                <a:lnTo>
                  <a:pt x="2272442" y="430930"/>
                </a:lnTo>
                <a:lnTo>
                  <a:pt x="2281739" y="440003"/>
                </a:lnTo>
                <a:lnTo>
                  <a:pt x="2290808" y="449304"/>
                </a:lnTo>
                <a:lnTo>
                  <a:pt x="2299651" y="458830"/>
                </a:lnTo>
                <a:lnTo>
                  <a:pt x="2308267" y="468584"/>
                </a:lnTo>
                <a:lnTo>
                  <a:pt x="2316883" y="478338"/>
                </a:lnTo>
                <a:lnTo>
                  <a:pt x="2324819" y="488772"/>
                </a:lnTo>
                <a:lnTo>
                  <a:pt x="2332755" y="499207"/>
                </a:lnTo>
                <a:lnTo>
                  <a:pt x="2403045" y="452252"/>
                </a:lnTo>
                <a:lnTo>
                  <a:pt x="2449300" y="520982"/>
                </a:lnTo>
                <a:lnTo>
                  <a:pt x="2376063" y="569751"/>
                </a:lnTo>
                <a:lnTo>
                  <a:pt x="2381731" y="581093"/>
                </a:lnTo>
                <a:lnTo>
                  <a:pt x="2386719" y="592435"/>
                </a:lnTo>
                <a:lnTo>
                  <a:pt x="2391708" y="604230"/>
                </a:lnTo>
                <a:lnTo>
                  <a:pt x="2396469" y="615798"/>
                </a:lnTo>
                <a:lnTo>
                  <a:pt x="2400777" y="627594"/>
                </a:lnTo>
                <a:lnTo>
                  <a:pt x="2405085" y="639616"/>
                </a:lnTo>
                <a:lnTo>
                  <a:pt x="2408940" y="651865"/>
                </a:lnTo>
                <a:lnTo>
                  <a:pt x="2412568" y="664113"/>
                </a:lnTo>
                <a:lnTo>
                  <a:pt x="2500543" y="645740"/>
                </a:lnTo>
                <a:lnTo>
                  <a:pt x="2516188" y="727400"/>
                </a:lnTo>
                <a:lnTo>
                  <a:pt x="2427759" y="745773"/>
                </a:lnTo>
                <a:lnTo>
                  <a:pt x="2429346" y="759610"/>
                </a:lnTo>
                <a:lnTo>
                  <a:pt x="2430027" y="773447"/>
                </a:lnTo>
                <a:lnTo>
                  <a:pt x="2430934" y="787737"/>
                </a:lnTo>
                <a:lnTo>
                  <a:pt x="2431160" y="801801"/>
                </a:lnTo>
                <a:lnTo>
                  <a:pt x="2430934" y="813142"/>
                </a:lnTo>
                <a:lnTo>
                  <a:pt x="2430480" y="824711"/>
                </a:lnTo>
                <a:lnTo>
                  <a:pt x="2429800" y="836052"/>
                </a:lnTo>
                <a:lnTo>
                  <a:pt x="2428893" y="847167"/>
                </a:lnTo>
                <a:lnTo>
                  <a:pt x="2514601" y="863045"/>
                </a:lnTo>
                <a:lnTo>
                  <a:pt x="2497142" y="945158"/>
                </a:lnTo>
                <a:lnTo>
                  <a:pt x="2415062" y="929961"/>
                </a:lnTo>
                <a:lnTo>
                  <a:pt x="2411434" y="942890"/>
                </a:lnTo>
                <a:lnTo>
                  <a:pt x="2407580" y="955593"/>
                </a:lnTo>
                <a:lnTo>
                  <a:pt x="2403725" y="968068"/>
                </a:lnTo>
                <a:lnTo>
                  <a:pt x="2399190" y="980771"/>
                </a:lnTo>
                <a:lnTo>
                  <a:pt x="2394655" y="992793"/>
                </a:lnTo>
                <a:lnTo>
                  <a:pt x="2389440" y="1005042"/>
                </a:lnTo>
                <a:lnTo>
                  <a:pt x="2384225" y="1017064"/>
                </a:lnTo>
                <a:lnTo>
                  <a:pt x="2378330" y="1029086"/>
                </a:lnTo>
                <a:lnTo>
                  <a:pt x="2443178" y="1071050"/>
                </a:lnTo>
                <a:lnTo>
                  <a:pt x="2395562" y="1141141"/>
                </a:lnTo>
                <a:lnTo>
                  <a:pt x="2335023" y="1101446"/>
                </a:lnTo>
                <a:lnTo>
                  <a:pt x="2326633" y="1112560"/>
                </a:lnTo>
                <a:lnTo>
                  <a:pt x="2318017" y="1123675"/>
                </a:lnTo>
                <a:lnTo>
                  <a:pt x="2308948" y="1134336"/>
                </a:lnTo>
                <a:lnTo>
                  <a:pt x="2299878" y="1144544"/>
                </a:lnTo>
                <a:lnTo>
                  <a:pt x="2290355" y="1154751"/>
                </a:lnTo>
                <a:lnTo>
                  <a:pt x="2280832" y="1164505"/>
                </a:lnTo>
                <a:lnTo>
                  <a:pt x="2270628" y="1174259"/>
                </a:lnTo>
                <a:lnTo>
                  <a:pt x="2260425" y="1183332"/>
                </a:lnTo>
                <a:lnTo>
                  <a:pt x="2297157" y="1237998"/>
                </a:lnTo>
                <a:lnTo>
                  <a:pt x="2226641" y="1285180"/>
                </a:lnTo>
                <a:lnTo>
                  <a:pt x="2191723" y="1233462"/>
                </a:lnTo>
                <a:lnTo>
                  <a:pt x="2179252" y="1240494"/>
                </a:lnTo>
                <a:lnTo>
                  <a:pt x="2167008" y="1247299"/>
                </a:lnTo>
                <a:lnTo>
                  <a:pt x="2154084" y="1253877"/>
                </a:lnTo>
                <a:lnTo>
                  <a:pt x="2141160" y="1259774"/>
                </a:lnTo>
                <a:lnTo>
                  <a:pt x="2128236" y="1265445"/>
                </a:lnTo>
                <a:lnTo>
                  <a:pt x="2114858" y="1270662"/>
                </a:lnTo>
                <a:lnTo>
                  <a:pt x="2101480" y="1275653"/>
                </a:lnTo>
                <a:lnTo>
                  <a:pt x="2087876" y="1279962"/>
                </a:lnTo>
                <a:lnTo>
                  <a:pt x="2098759" y="1338712"/>
                </a:lnTo>
                <a:lnTo>
                  <a:pt x="2015773" y="1355951"/>
                </a:lnTo>
                <a:lnTo>
                  <a:pt x="2004662" y="1297202"/>
                </a:lnTo>
                <a:lnTo>
                  <a:pt x="1991965" y="1298336"/>
                </a:lnTo>
                <a:lnTo>
                  <a:pt x="1979267" y="1299470"/>
                </a:lnTo>
                <a:lnTo>
                  <a:pt x="1966343" y="1299924"/>
                </a:lnTo>
                <a:lnTo>
                  <a:pt x="1953192" y="1300150"/>
                </a:lnTo>
                <a:lnTo>
                  <a:pt x="1937774" y="1299924"/>
                </a:lnTo>
                <a:lnTo>
                  <a:pt x="1922356" y="1298789"/>
                </a:lnTo>
                <a:lnTo>
                  <a:pt x="1906937" y="1297655"/>
                </a:lnTo>
                <a:lnTo>
                  <a:pt x="1891519" y="1295841"/>
                </a:lnTo>
                <a:lnTo>
                  <a:pt x="1878368" y="1357312"/>
                </a:lnTo>
                <a:lnTo>
                  <a:pt x="1803886" y="1343802"/>
                </a:lnTo>
                <a:lnTo>
                  <a:pt x="1817914" y="1365194"/>
                </a:lnTo>
                <a:lnTo>
                  <a:pt x="1760991" y="1403737"/>
                </a:lnTo>
                <a:lnTo>
                  <a:pt x="1765073" y="1412806"/>
                </a:lnTo>
                <a:lnTo>
                  <a:pt x="1769155" y="1421875"/>
                </a:lnTo>
                <a:lnTo>
                  <a:pt x="1773237" y="1430944"/>
                </a:lnTo>
                <a:lnTo>
                  <a:pt x="1776866" y="1440467"/>
                </a:lnTo>
                <a:lnTo>
                  <a:pt x="1780268" y="1449763"/>
                </a:lnTo>
                <a:lnTo>
                  <a:pt x="1783670" y="1459285"/>
                </a:lnTo>
                <a:lnTo>
                  <a:pt x="1786391" y="1468808"/>
                </a:lnTo>
                <a:lnTo>
                  <a:pt x="1789112" y="1478557"/>
                </a:lnTo>
                <a:lnTo>
                  <a:pt x="1858055" y="1464047"/>
                </a:lnTo>
                <a:lnTo>
                  <a:pt x="1870075" y="1528664"/>
                </a:lnTo>
                <a:lnTo>
                  <a:pt x="1801359" y="1542948"/>
                </a:lnTo>
                <a:lnTo>
                  <a:pt x="1802266" y="1554057"/>
                </a:lnTo>
                <a:lnTo>
                  <a:pt x="1802946" y="1564940"/>
                </a:lnTo>
                <a:lnTo>
                  <a:pt x="1803627" y="1576277"/>
                </a:lnTo>
                <a:lnTo>
                  <a:pt x="1803854" y="1587386"/>
                </a:lnTo>
                <a:lnTo>
                  <a:pt x="1803627" y="1596455"/>
                </a:lnTo>
                <a:lnTo>
                  <a:pt x="1803173" y="1605524"/>
                </a:lnTo>
                <a:lnTo>
                  <a:pt x="1802720" y="1614367"/>
                </a:lnTo>
                <a:lnTo>
                  <a:pt x="1802039" y="1623436"/>
                </a:lnTo>
                <a:lnTo>
                  <a:pt x="1868941" y="1636133"/>
                </a:lnTo>
                <a:lnTo>
                  <a:pt x="1855334" y="1700977"/>
                </a:lnTo>
                <a:lnTo>
                  <a:pt x="1791154" y="1688960"/>
                </a:lnTo>
                <a:lnTo>
                  <a:pt x="1788659" y="1699163"/>
                </a:lnTo>
                <a:lnTo>
                  <a:pt x="1785711" y="1709365"/>
                </a:lnTo>
                <a:lnTo>
                  <a:pt x="1782309" y="1719115"/>
                </a:lnTo>
                <a:lnTo>
                  <a:pt x="1778907" y="1729091"/>
                </a:lnTo>
                <a:lnTo>
                  <a:pt x="1775278" y="1738840"/>
                </a:lnTo>
                <a:lnTo>
                  <a:pt x="1771196" y="1748363"/>
                </a:lnTo>
                <a:lnTo>
                  <a:pt x="1767114" y="1758112"/>
                </a:lnTo>
                <a:lnTo>
                  <a:pt x="1762578" y="1767408"/>
                </a:lnTo>
                <a:lnTo>
                  <a:pt x="1813152" y="1800737"/>
                </a:lnTo>
                <a:lnTo>
                  <a:pt x="1775959" y="1855831"/>
                </a:lnTo>
                <a:lnTo>
                  <a:pt x="1728787" y="1824543"/>
                </a:lnTo>
                <a:lnTo>
                  <a:pt x="1722211" y="1833385"/>
                </a:lnTo>
                <a:lnTo>
                  <a:pt x="1715634" y="1842228"/>
                </a:lnTo>
                <a:lnTo>
                  <a:pt x="1708604" y="1850617"/>
                </a:lnTo>
                <a:lnTo>
                  <a:pt x="1701573" y="1859006"/>
                </a:lnTo>
                <a:lnTo>
                  <a:pt x="1694089" y="1866714"/>
                </a:lnTo>
                <a:lnTo>
                  <a:pt x="1686378" y="1874650"/>
                </a:lnTo>
                <a:lnTo>
                  <a:pt x="1678668" y="1882132"/>
                </a:lnTo>
                <a:lnTo>
                  <a:pt x="1670730" y="1889614"/>
                </a:lnTo>
                <a:lnTo>
                  <a:pt x="1699305" y="1932919"/>
                </a:lnTo>
                <a:lnTo>
                  <a:pt x="1644196" y="1970329"/>
                </a:lnTo>
                <a:lnTo>
                  <a:pt x="1616982" y="1929064"/>
                </a:lnTo>
                <a:lnTo>
                  <a:pt x="1607457" y="1934959"/>
                </a:lnTo>
                <a:lnTo>
                  <a:pt x="1597932" y="1940174"/>
                </a:lnTo>
                <a:lnTo>
                  <a:pt x="1587727" y="1945162"/>
                </a:lnTo>
                <a:lnTo>
                  <a:pt x="1577975" y="1950150"/>
                </a:lnTo>
                <a:lnTo>
                  <a:pt x="1567543" y="1954684"/>
                </a:lnTo>
                <a:lnTo>
                  <a:pt x="1557337" y="1958539"/>
                </a:lnTo>
                <a:lnTo>
                  <a:pt x="1546678" y="1962393"/>
                </a:lnTo>
                <a:lnTo>
                  <a:pt x="1536019" y="1966021"/>
                </a:lnTo>
                <a:lnTo>
                  <a:pt x="1544637" y="2012273"/>
                </a:lnTo>
                <a:lnTo>
                  <a:pt x="1480003" y="2026104"/>
                </a:lnTo>
                <a:lnTo>
                  <a:pt x="1471159" y="1979624"/>
                </a:lnTo>
                <a:lnTo>
                  <a:pt x="1461407" y="1980531"/>
                </a:lnTo>
                <a:lnTo>
                  <a:pt x="1451202" y="1981438"/>
                </a:lnTo>
                <a:lnTo>
                  <a:pt x="1441450" y="1981892"/>
                </a:lnTo>
                <a:lnTo>
                  <a:pt x="1431244" y="1981892"/>
                </a:lnTo>
                <a:lnTo>
                  <a:pt x="1418998" y="1981665"/>
                </a:lnTo>
                <a:lnTo>
                  <a:pt x="1406752" y="1980985"/>
                </a:lnTo>
                <a:lnTo>
                  <a:pt x="1394959" y="1979851"/>
                </a:lnTo>
                <a:lnTo>
                  <a:pt x="1382939" y="1978491"/>
                </a:lnTo>
                <a:lnTo>
                  <a:pt x="1372734" y="2027237"/>
                </a:lnTo>
                <a:lnTo>
                  <a:pt x="1308553" y="2015221"/>
                </a:lnTo>
                <a:lnTo>
                  <a:pt x="1318985" y="1963754"/>
                </a:lnTo>
                <a:lnTo>
                  <a:pt x="1309007" y="1960126"/>
                </a:lnTo>
                <a:lnTo>
                  <a:pt x="1299028" y="1956272"/>
                </a:lnTo>
                <a:lnTo>
                  <a:pt x="1289276" y="1952190"/>
                </a:lnTo>
                <a:lnTo>
                  <a:pt x="1279525" y="1947883"/>
                </a:lnTo>
                <a:lnTo>
                  <a:pt x="1269773" y="1942895"/>
                </a:lnTo>
                <a:lnTo>
                  <a:pt x="1260475" y="1937907"/>
                </a:lnTo>
                <a:lnTo>
                  <a:pt x="1251176" y="1932692"/>
                </a:lnTo>
                <a:lnTo>
                  <a:pt x="1242105" y="1927024"/>
                </a:lnTo>
                <a:lnTo>
                  <a:pt x="1209675" y="1975317"/>
                </a:lnTo>
                <a:lnTo>
                  <a:pt x="1155473" y="1939267"/>
                </a:lnTo>
                <a:lnTo>
                  <a:pt x="1189944" y="1888027"/>
                </a:lnTo>
                <a:lnTo>
                  <a:pt x="1182460" y="1880998"/>
                </a:lnTo>
                <a:lnTo>
                  <a:pt x="1175203" y="1873970"/>
                </a:lnTo>
                <a:lnTo>
                  <a:pt x="1168173" y="1866488"/>
                </a:lnTo>
                <a:lnTo>
                  <a:pt x="1161142" y="1859006"/>
                </a:lnTo>
                <a:lnTo>
                  <a:pt x="1154566" y="1851070"/>
                </a:lnTo>
                <a:lnTo>
                  <a:pt x="1147989" y="1843361"/>
                </a:lnTo>
                <a:lnTo>
                  <a:pt x="1141412" y="1835199"/>
                </a:lnTo>
                <a:lnTo>
                  <a:pt x="1135289" y="1827037"/>
                </a:lnTo>
                <a:lnTo>
                  <a:pt x="1080633" y="1863994"/>
                </a:lnTo>
                <a:lnTo>
                  <a:pt x="1044575" y="1809806"/>
                </a:lnTo>
                <a:lnTo>
                  <a:pt x="1101498" y="1771262"/>
                </a:lnTo>
                <a:lnTo>
                  <a:pt x="1097189" y="1761966"/>
                </a:lnTo>
                <a:lnTo>
                  <a:pt x="1093107" y="1753351"/>
                </a:lnTo>
                <a:lnTo>
                  <a:pt x="1089478" y="1743828"/>
                </a:lnTo>
                <a:lnTo>
                  <a:pt x="1085623" y="1734759"/>
                </a:lnTo>
                <a:lnTo>
                  <a:pt x="1082448" y="1725236"/>
                </a:lnTo>
                <a:lnTo>
                  <a:pt x="1079046" y="1715941"/>
                </a:lnTo>
                <a:lnTo>
                  <a:pt x="1076098" y="1706418"/>
                </a:lnTo>
                <a:lnTo>
                  <a:pt x="1073376" y="1696442"/>
                </a:lnTo>
                <a:lnTo>
                  <a:pt x="1004660" y="1710953"/>
                </a:lnTo>
                <a:lnTo>
                  <a:pt x="992187" y="1646335"/>
                </a:lnTo>
                <a:lnTo>
                  <a:pt x="1061130" y="1631825"/>
                </a:lnTo>
                <a:lnTo>
                  <a:pt x="1060223" y="1620715"/>
                </a:lnTo>
                <a:lnTo>
                  <a:pt x="1059316" y="1609832"/>
                </a:lnTo>
                <a:lnTo>
                  <a:pt x="1058862" y="1598723"/>
                </a:lnTo>
                <a:lnTo>
                  <a:pt x="1058635" y="1587386"/>
                </a:lnTo>
                <a:lnTo>
                  <a:pt x="1058862" y="1578317"/>
                </a:lnTo>
                <a:lnTo>
                  <a:pt x="1059089" y="1569248"/>
                </a:lnTo>
                <a:lnTo>
                  <a:pt x="1059542" y="1560406"/>
                </a:lnTo>
                <a:lnTo>
                  <a:pt x="1060450" y="1551337"/>
                </a:lnTo>
                <a:lnTo>
                  <a:pt x="993548" y="1538867"/>
                </a:lnTo>
                <a:lnTo>
                  <a:pt x="1007155" y="1474023"/>
                </a:lnTo>
                <a:lnTo>
                  <a:pt x="1071335" y="1486039"/>
                </a:lnTo>
                <a:lnTo>
                  <a:pt x="1074057" y="1475836"/>
                </a:lnTo>
                <a:lnTo>
                  <a:pt x="1076778" y="1465860"/>
                </a:lnTo>
                <a:lnTo>
                  <a:pt x="1080180" y="1455658"/>
                </a:lnTo>
                <a:lnTo>
                  <a:pt x="1083582" y="1445908"/>
                </a:lnTo>
                <a:lnTo>
                  <a:pt x="1087210" y="1436159"/>
                </a:lnTo>
                <a:lnTo>
                  <a:pt x="1091292" y="1426410"/>
                </a:lnTo>
                <a:lnTo>
                  <a:pt x="1095375" y="1417114"/>
                </a:lnTo>
                <a:lnTo>
                  <a:pt x="1099683" y="1407818"/>
                </a:lnTo>
                <a:lnTo>
                  <a:pt x="1049337" y="1374263"/>
                </a:lnTo>
                <a:lnTo>
                  <a:pt x="1082596" y="1324488"/>
                </a:lnTo>
                <a:lnTo>
                  <a:pt x="1072071" y="1329961"/>
                </a:lnTo>
                <a:lnTo>
                  <a:pt x="1054392" y="1338574"/>
                </a:lnTo>
                <a:lnTo>
                  <a:pt x="1036486" y="1346733"/>
                </a:lnTo>
                <a:lnTo>
                  <a:pt x="1018581" y="1354213"/>
                </a:lnTo>
                <a:lnTo>
                  <a:pt x="1000222" y="1361012"/>
                </a:lnTo>
                <a:lnTo>
                  <a:pt x="981410" y="1367585"/>
                </a:lnTo>
                <a:lnTo>
                  <a:pt x="962597" y="1373478"/>
                </a:lnTo>
                <a:lnTo>
                  <a:pt x="978010" y="1451444"/>
                </a:lnTo>
                <a:lnTo>
                  <a:pt x="863550" y="1474335"/>
                </a:lnTo>
                <a:lnTo>
                  <a:pt x="847911" y="1396142"/>
                </a:lnTo>
                <a:lnTo>
                  <a:pt x="830458" y="1397955"/>
                </a:lnTo>
                <a:lnTo>
                  <a:pt x="812779" y="1399089"/>
                </a:lnTo>
                <a:lnTo>
                  <a:pt x="794874" y="1399995"/>
                </a:lnTo>
                <a:lnTo>
                  <a:pt x="776968" y="1400222"/>
                </a:lnTo>
                <a:lnTo>
                  <a:pt x="766089" y="1399995"/>
                </a:lnTo>
                <a:lnTo>
                  <a:pt x="755209" y="1399542"/>
                </a:lnTo>
                <a:lnTo>
                  <a:pt x="744557" y="1399089"/>
                </a:lnTo>
                <a:lnTo>
                  <a:pt x="733904" y="1398635"/>
                </a:lnTo>
                <a:lnTo>
                  <a:pt x="723251" y="1397729"/>
                </a:lnTo>
                <a:lnTo>
                  <a:pt x="712599" y="1396822"/>
                </a:lnTo>
                <a:lnTo>
                  <a:pt x="701946" y="1395689"/>
                </a:lnTo>
                <a:lnTo>
                  <a:pt x="691520" y="1394329"/>
                </a:lnTo>
                <a:lnTo>
                  <a:pt x="673614" y="1476375"/>
                </a:lnTo>
                <a:lnTo>
                  <a:pt x="559381" y="1455977"/>
                </a:lnTo>
                <a:lnTo>
                  <a:pt x="578420" y="1369398"/>
                </a:lnTo>
                <a:lnTo>
                  <a:pt x="560514" y="1363505"/>
                </a:lnTo>
                <a:lnTo>
                  <a:pt x="542835" y="1356932"/>
                </a:lnTo>
                <a:lnTo>
                  <a:pt x="525609" y="1350133"/>
                </a:lnTo>
                <a:lnTo>
                  <a:pt x="508157" y="1342654"/>
                </a:lnTo>
                <a:lnTo>
                  <a:pt x="491158" y="1334721"/>
                </a:lnTo>
                <a:lnTo>
                  <a:pt x="474613" y="1326562"/>
                </a:lnTo>
                <a:lnTo>
                  <a:pt x="458294" y="1317723"/>
                </a:lnTo>
                <a:lnTo>
                  <a:pt x="441975" y="1308430"/>
                </a:lnTo>
                <a:lnTo>
                  <a:pt x="384857" y="1388890"/>
                </a:lnTo>
                <a:lnTo>
                  <a:pt x="288530" y="1328602"/>
                </a:lnTo>
                <a:lnTo>
                  <a:pt x="349726" y="1242249"/>
                </a:lnTo>
                <a:lnTo>
                  <a:pt x="336580" y="1230690"/>
                </a:lnTo>
                <a:lnTo>
                  <a:pt x="323434" y="1218678"/>
                </a:lnTo>
                <a:lnTo>
                  <a:pt x="310968" y="1206439"/>
                </a:lnTo>
                <a:lnTo>
                  <a:pt x="298729" y="1193747"/>
                </a:lnTo>
                <a:lnTo>
                  <a:pt x="286716" y="1181055"/>
                </a:lnTo>
                <a:lnTo>
                  <a:pt x="275157" y="1167683"/>
                </a:lnTo>
                <a:lnTo>
                  <a:pt x="264051" y="1153857"/>
                </a:lnTo>
                <a:lnTo>
                  <a:pt x="253172" y="1140032"/>
                </a:lnTo>
                <a:lnTo>
                  <a:pt x="155711" y="1202359"/>
                </a:lnTo>
                <a:lnTo>
                  <a:pt x="92248" y="1111021"/>
                </a:lnTo>
                <a:lnTo>
                  <a:pt x="193109" y="1046200"/>
                </a:lnTo>
                <a:lnTo>
                  <a:pt x="185629" y="1031468"/>
                </a:lnTo>
                <a:lnTo>
                  <a:pt x="178603" y="1016283"/>
                </a:lnTo>
                <a:lnTo>
                  <a:pt x="171350" y="1000871"/>
                </a:lnTo>
                <a:lnTo>
                  <a:pt x="165230" y="985232"/>
                </a:lnTo>
                <a:lnTo>
                  <a:pt x="159111" y="969594"/>
                </a:lnTo>
                <a:lnTo>
                  <a:pt x="153218" y="953502"/>
                </a:lnTo>
                <a:lnTo>
                  <a:pt x="148004" y="937183"/>
                </a:lnTo>
                <a:lnTo>
                  <a:pt x="143018" y="921091"/>
                </a:lnTo>
                <a:lnTo>
                  <a:pt x="21305" y="945342"/>
                </a:lnTo>
                <a:lnTo>
                  <a:pt x="0" y="837005"/>
                </a:lnTo>
                <a:lnTo>
                  <a:pt x="121713" y="812754"/>
                </a:lnTo>
                <a:lnTo>
                  <a:pt x="119673" y="794169"/>
                </a:lnTo>
                <a:lnTo>
                  <a:pt x="118540" y="775584"/>
                </a:lnTo>
                <a:lnTo>
                  <a:pt x="117633" y="756999"/>
                </a:lnTo>
                <a:lnTo>
                  <a:pt x="117180" y="738188"/>
                </a:lnTo>
                <a:lnTo>
                  <a:pt x="117406" y="723002"/>
                </a:lnTo>
                <a:lnTo>
                  <a:pt x="118313" y="707817"/>
                </a:lnTo>
                <a:lnTo>
                  <a:pt x="118993" y="692632"/>
                </a:lnTo>
                <a:lnTo>
                  <a:pt x="120353" y="677673"/>
                </a:lnTo>
                <a:lnTo>
                  <a:pt x="2040" y="656595"/>
                </a:lnTo>
                <a:lnTo>
                  <a:pt x="25838" y="547805"/>
                </a:lnTo>
                <a:lnTo>
                  <a:pt x="139392" y="567976"/>
                </a:lnTo>
                <a:lnTo>
                  <a:pt x="144151" y="550978"/>
                </a:lnTo>
                <a:lnTo>
                  <a:pt x="149591" y="533979"/>
                </a:lnTo>
                <a:lnTo>
                  <a:pt x="155257" y="516981"/>
                </a:lnTo>
                <a:lnTo>
                  <a:pt x="161377" y="500662"/>
                </a:lnTo>
                <a:lnTo>
                  <a:pt x="167950" y="484344"/>
                </a:lnTo>
                <a:lnTo>
                  <a:pt x="174750" y="468025"/>
                </a:lnTo>
                <a:lnTo>
                  <a:pt x="182229" y="452160"/>
                </a:lnTo>
                <a:lnTo>
                  <a:pt x="189935" y="436521"/>
                </a:lnTo>
                <a:lnTo>
                  <a:pt x="100634" y="380313"/>
                </a:lnTo>
                <a:lnTo>
                  <a:pt x="166363" y="287614"/>
                </a:lnTo>
                <a:lnTo>
                  <a:pt x="250225" y="339970"/>
                </a:lnTo>
                <a:lnTo>
                  <a:pt x="261558" y="325464"/>
                </a:lnTo>
                <a:lnTo>
                  <a:pt x="273344" y="310732"/>
                </a:lnTo>
                <a:lnTo>
                  <a:pt x="285583" y="296680"/>
                </a:lnTo>
                <a:lnTo>
                  <a:pt x="298502" y="282628"/>
                </a:lnTo>
                <a:lnTo>
                  <a:pt x="311422" y="269483"/>
                </a:lnTo>
                <a:lnTo>
                  <a:pt x="325021" y="256337"/>
                </a:lnTo>
                <a:lnTo>
                  <a:pt x="338620" y="243645"/>
                </a:lnTo>
                <a:lnTo>
                  <a:pt x="353126" y="231179"/>
                </a:lnTo>
                <a:lnTo>
                  <a:pt x="302356" y="158653"/>
                </a:lnTo>
                <a:lnTo>
                  <a:pt x="399817" y="96098"/>
                </a:lnTo>
                <a:lnTo>
                  <a:pt x="447868" y="164772"/>
                </a:lnTo>
                <a:lnTo>
                  <a:pt x="464640" y="155253"/>
                </a:lnTo>
                <a:lnTo>
                  <a:pt x="482092" y="146187"/>
                </a:lnTo>
                <a:lnTo>
                  <a:pt x="499545" y="137801"/>
                </a:lnTo>
                <a:lnTo>
                  <a:pt x="517450" y="129642"/>
                </a:lnTo>
                <a:lnTo>
                  <a:pt x="535582" y="122389"/>
                </a:lnTo>
                <a:lnTo>
                  <a:pt x="553941" y="115363"/>
                </a:lnTo>
                <a:lnTo>
                  <a:pt x="572753" y="109017"/>
                </a:lnTo>
                <a:lnTo>
                  <a:pt x="591566" y="103124"/>
                </a:lnTo>
                <a:lnTo>
                  <a:pt x="575926" y="24931"/>
                </a:lnTo>
                <a:lnTo>
                  <a:pt x="690613" y="2267"/>
                </a:lnTo>
                <a:lnTo>
                  <a:pt x="706026" y="80233"/>
                </a:lnTo>
                <a:lnTo>
                  <a:pt x="723705" y="78420"/>
                </a:lnTo>
                <a:lnTo>
                  <a:pt x="741384" y="77513"/>
                </a:lnTo>
                <a:lnTo>
                  <a:pt x="759063" y="76607"/>
                </a:lnTo>
                <a:lnTo>
                  <a:pt x="776968" y="76380"/>
                </a:lnTo>
                <a:lnTo>
                  <a:pt x="787848" y="76380"/>
                </a:lnTo>
                <a:lnTo>
                  <a:pt x="798727" y="76607"/>
                </a:lnTo>
                <a:lnTo>
                  <a:pt x="809380" y="77060"/>
                </a:lnTo>
                <a:lnTo>
                  <a:pt x="820032" y="77967"/>
                </a:lnTo>
                <a:lnTo>
                  <a:pt x="830685" y="78646"/>
                </a:lnTo>
                <a:lnTo>
                  <a:pt x="841338" y="79780"/>
                </a:lnTo>
                <a:lnTo>
                  <a:pt x="851764" y="80686"/>
                </a:lnTo>
                <a:lnTo>
                  <a:pt x="862417" y="82046"/>
                </a:lnTo>
                <a:lnTo>
                  <a:pt x="880549" y="0"/>
                </a:lnTo>
                <a:close/>
              </a:path>
            </a:pathLst>
          </a:custGeom>
          <a:solidFill>
            <a:schemeClr val="accent1"/>
          </a:solidFill>
          <a:ln>
            <a:noFill/>
          </a:ln>
          <a:extLst>
            <a:ext uri="{91240B29-F687-4F45-9708-019B960494DF}">
              <a14:hiddenLine xmlns:a14="http://schemas.microsoft.com/office/drawing/2010/main" xmlns="" w="9525">
                <a:solidFill>
                  <a:srgbClr val="000000"/>
                </a:solidFill>
                <a:round/>
                <a:headEnd/>
                <a:tailE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21" name="KSO_Shape"/>
          <p:cNvSpPr>
            <a:spLocks/>
          </p:cNvSpPr>
          <p:nvPr/>
        </p:nvSpPr>
        <p:spPr bwMode="auto">
          <a:xfrm>
            <a:off x="7143768" y="1664597"/>
            <a:ext cx="1143008" cy="857256"/>
          </a:xfrm>
          <a:custGeom>
            <a:avLst/>
            <a:gdLst>
              <a:gd name="T0" fmla="*/ 859152 w 2887663"/>
              <a:gd name="T1" fmla="*/ 1613541 h 2762250"/>
              <a:gd name="T2" fmla="*/ 660904 w 2887663"/>
              <a:gd name="T3" fmla="*/ 1631599 h 2762250"/>
              <a:gd name="T4" fmla="*/ 582760 w 2887663"/>
              <a:gd name="T5" fmla="*/ 1615068 h 2762250"/>
              <a:gd name="T6" fmla="*/ 995462 w 2887663"/>
              <a:gd name="T7" fmla="*/ 1633083 h 2762250"/>
              <a:gd name="T8" fmla="*/ 794773 w 2887663"/>
              <a:gd name="T9" fmla="*/ 1314259 h 2762250"/>
              <a:gd name="T10" fmla="*/ 610807 w 2887663"/>
              <a:gd name="T11" fmla="*/ 1237111 h 2762250"/>
              <a:gd name="T12" fmla="*/ 1010000 w 2887663"/>
              <a:gd name="T13" fmla="*/ 1258119 h 2762250"/>
              <a:gd name="T14" fmla="*/ 971706 w 2887663"/>
              <a:gd name="T15" fmla="*/ 1228164 h 2762250"/>
              <a:gd name="T16" fmla="*/ 1592768 w 2887663"/>
              <a:gd name="T17" fmla="*/ 1051361 h 2762250"/>
              <a:gd name="T18" fmla="*/ 1541332 w 2887663"/>
              <a:gd name="T19" fmla="*/ 1069171 h 2762250"/>
              <a:gd name="T20" fmla="*/ 1858757 w 2887663"/>
              <a:gd name="T21" fmla="*/ 1072313 h 2762250"/>
              <a:gd name="T22" fmla="*/ 1791171 w 2887663"/>
              <a:gd name="T23" fmla="*/ 1051365 h 2762250"/>
              <a:gd name="T24" fmla="*/ 1711030 w 2887663"/>
              <a:gd name="T25" fmla="*/ 968622 h 2762250"/>
              <a:gd name="T26" fmla="*/ 151645 w 2887663"/>
              <a:gd name="T27" fmla="*/ 762046 h 2762250"/>
              <a:gd name="T28" fmla="*/ 981201 w 2887663"/>
              <a:gd name="T29" fmla="*/ 768990 h 2762250"/>
              <a:gd name="T30" fmla="*/ 971764 w 2887663"/>
              <a:gd name="T31" fmla="*/ 1009888 h 2762250"/>
              <a:gd name="T32" fmla="*/ 1026917 w 2887663"/>
              <a:gd name="T33" fmla="*/ 1583646 h 2762250"/>
              <a:gd name="T34" fmla="*/ 718440 w 2887663"/>
              <a:gd name="T35" fmla="*/ 1721482 h 2762250"/>
              <a:gd name="T36" fmla="*/ 610651 w 2887663"/>
              <a:gd name="T37" fmla="*/ 1478698 h 2762250"/>
              <a:gd name="T38" fmla="*/ 560741 w 2887663"/>
              <a:gd name="T39" fmla="*/ 1185640 h 2762250"/>
              <a:gd name="T40" fmla="*/ 815324 w 2887663"/>
              <a:gd name="T41" fmla="*/ 771713 h 2762250"/>
              <a:gd name="T42" fmla="*/ 136146 w 2887663"/>
              <a:gd name="T43" fmla="*/ 816029 h 2762250"/>
              <a:gd name="T44" fmla="*/ 1067177 w 2887663"/>
              <a:gd name="T45" fmla="*/ 813407 h 2762250"/>
              <a:gd name="T46" fmla="*/ 1528817 w 2887663"/>
              <a:gd name="T47" fmla="*/ 756426 h 2762250"/>
              <a:gd name="T48" fmla="*/ 1840906 w 2887663"/>
              <a:gd name="T49" fmla="*/ 737034 h 2762250"/>
              <a:gd name="T50" fmla="*/ 1292342 w 2887663"/>
              <a:gd name="T51" fmla="*/ 568311 h 2762250"/>
              <a:gd name="T52" fmla="*/ 47127 w 2887663"/>
              <a:gd name="T53" fmla="*/ 541498 h 2762250"/>
              <a:gd name="T54" fmla="*/ 1204370 w 2887663"/>
              <a:gd name="T55" fmla="*/ 510077 h 2762250"/>
              <a:gd name="T56" fmla="*/ 1155777 w 2887663"/>
              <a:gd name="T57" fmla="*/ 521860 h 2762250"/>
              <a:gd name="T58" fmla="*/ 1096152 w 2887663"/>
              <a:gd name="T59" fmla="*/ 532321 h 2762250"/>
              <a:gd name="T60" fmla="*/ 1242636 w 2887663"/>
              <a:gd name="T61" fmla="*/ 504891 h 2762250"/>
              <a:gd name="T62" fmla="*/ 870122 w 2887663"/>
              <a:gd name="T63" fmla="*/ 534990 h 2762250"/>
              <a:gd name="T64" fmla="*/ 913650 w 2887663"/>
              <a:gd name="T65" fmla="*/ 644448 h 2762250"/>
              <a:gd name="T66" fmla="*/ 779299 w 2887663"/>
              <a:gd name="T67" fmla="*/ 746385 h 2762250"/>
              <a:gd name="T68" fmla="*/ 691197 w 2887663"/>
              <a:gd name="T69" fmla="*/ 575724 h 2762250"/>
              <a:gd name="T70" fmla="*/ 1168871 w 2887663"/>
              <a:gd name="T71" fmla="*/ 480811 h 2762250"/>
              <a:gd name="T72" fmla="*/ 1840343 w 2887663"/>
              <a:gd name="T73" fmla="*/ 706985 h 2762250"/>
              <a:gd name="T74" fmla="*/ 1885331 w 2887663"/>
              <a:gd name="T75" fmla="*/ 1036912 h 2762250"/>
              <a:gd name="T76" fmla="*/ 1588622 w 2887663"/>
              <a:gd name="T77" fmla="*/ 1119655 h 2762250"/>
              <a:gd name="T78" fmla="*/ 1576695 w 2887663"/>
              <a:gd name="T79" fmla="*/ 720602 h 2762250"/>
              <a:gd name="T80" fmla="*/ 1493833 w 2887663"/>
              <a:gd name="T81" fmla="*/ 411832 h 2762250"/>
              <a:gd name="T82" fmla="*/ 1275484 w 2887663"/>
              <a:gd name="T83" fmla="*/ 362396 h 2762250"/>
              <a:gd name="T84" fmla="*/ 1107388 w 2887663"/>
              <a:gd name="T85" fmla="*/ 362576 h 2762250"/>
              <a:gd name="T86" fmla="*/ 326123 w 2887663"/>
              <a:gd name="T87" fmla="*/ 320344 h 2762250"/>
              <a:gd name="T88" fmla="*/ 258049 w 2887663"/>
              <a:gd name="T89" fmla="*/ 723731 h 2762250"/>
              <a:gd name="T90" fmla="*/ 204010 w 2887663"/>
              <a:gd name="T91" fmla="*/ 839314 h 2762250"/>
              <a:gd name="T92" fmla="*/ 59276 w 2887663"/>
              <a:gd name="T93" fmla="*/ 675484 h 2762250"/>
              <a:gd name="T94" fmla="*/ 32256 w 2887663"/>
              <a:gd name="T95" fmla="*/ 329155 h 2762250"/>
              <a:gd name="T96" fmla="*/ 1290906 w 2887663"/>
              <a:gd name="T97" fmla="*/ 155423 h 2762250"/>
              <a:gd name="T98" fmla="*/ 1253293 w 2887663"/>
              <a:gd name="T99" fmla="*/ 489815 h 2762250"/>
              <a:gd name="T100" fmla="*/ 1112660 w 2887663"/>
              <a:gd name="T101" fmla="*/ 568754 h 2762250"/>
              <a:gd name="T102" fmla="*/ 1105555 w 2887663"/>
              <a:gd name="T103" fmla="*/ 323142 h 2762250"/>
              <a:gd name="T104" fmla="*/ 1200843 w 2887663"/>
              <a:gd name="T105" fmla="*/ 214889 h 2762250"/>
              <a:gd name="T106" fmla="*/ 1747182 w 2887663"/>
              <a:gd name="T107" fmla="*/ 188111 h 2762250"/>
              <a:gd name="T108" fmla="*/ 1769224 w 2887663"/>
              <a:gd name="T109" fmla="*/ 298086 h 2762250"/>
              <a:gd name="T110" fmla="*/ 1613878 w 2887663"/>
              <a:gd name="T111" fmla="*/ 273578 h 2762250"/>
              <a:gd name="T112" fmla="*/ 1622904 w 2887663"/>
              <a:gd name="T113" fmla="*/ 148101 h 2762250"/>
              <a:gd name="T114" fmla="*/ 198167 w 2887663"/>
              <a:gd name="T115" fmla="*/ 155541 h 2762250"/>
              <a:gd name="T116" fmla="*/ 216304 w 2887663"/>
              <a:gd name="T117" fmla="*/ 266289 h 2762250"/>
              <a:gd name="T118" fmla="*/ 120615 w 2887663"/>
              <a:gd name="T119" fmla="*/ 174765 h 2762250"/>
              <a:gd name="T120" fmla="*/ 1223671 w 2887663"/>
              <a:gd name="T121" fmla="*/ 34092 h 2762250"/>
              <a:gd name="T122" fmla="*/ 1232241 w 2887663"/>
              <a:gd name="T123" fmla="*/ 84078 h 2762250"/>
              <a:gd name="T124" fmla="*/ 1135246 w 2887663"/>
              <a:gd name="T125" fmla="*/ 56889 h 2762250"/>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2887663" h="2762250">
                <a:moveTo>
                  <a:pt x="873134" y="2527300"/>
                </a:moveTo>
                <a:lnTo>
                  <a:pt x="877887" y="2538366"/>
                </a:lnTo>
                <a:lnTo>
                  <a:pt x="723573" y="2601913"/>
                </a:lnTo>
                <a:lnTo>
                  <a:pt x="719137" y="2590848"/>
                </a:lnTo>
                <a:lnTo>
                  <a:pt x="873134" y="2527300"/>
                </a:lnTo>
                <a:close/>
                <a:moveTo>
                  <a:pt x="1277937" y="2406650"/>
                </a:moveTo>
                <a:lnTo>
                  <a:pt x="1369498" y="2406650"/>
                </a:lnTo>
                <a:lnTo>
                  <a:pt x="1373617" y="2409226"/>
                </a:lnTo>
                <a:lnTo>
                  <a:pt x="1384072" y="2416632"/>
                </a:lnTo>
                <a:lnTo>
                  <a:pt x="1390725" y="2421462"/>
                </a:lnTo>
                <a:lnTo>
                  <a:pt x="1398012" y="2426935"/>
                </a:lnTo>
                <a:lnTo>
                  <a:pt x="1404665" y="2432409"/>
                </a:lnTo>
                <a:lnTo>
                  <a:pt x="1411318" y="2438527"/>
                </a:lnTo>
                <a:lnTo>
                  <a:pt x="1417021" y="2444645"/>
                </a:lnTo>
                <a:lnTo>
                  <a:pt x="1419556" y="2447865"/>
                </a:lnTo>
                <a:lnTo>
                  <a:pt x="1421457" y="2450763"/>
                </a:lnTo>
                <a:lnTo>
                  <a:pt x="1423358" y="2453661"/>
                </a:lnTo>
                <a:lnTo>
                  <a:pt x="1424625" y="2456559"/>
                </a:lnTo>
                <a:lnTo>
                  <a:pt x="1425258" y="2459135"/>
                </a:lnTo>
                <a:lnTo>
                  <a:pt x="1425575" y="2461389"/>
                </a:lnTo>
                <a:lnTo>
                  <a:pt x="1425258" y="2464287"/>
                </a:lnTo>
                <a:lnTo>
                  <a:pt x="1423991" y="2466219"/>
                </a:lnTo>
                <a:lnTo>
                  <a:pt x="1422724" y="2468473"/>
                </a:lnTo>
                <a:lnTo>
                  <a:pt x="1419872" y="2469761"/>
                </a:lnTo>
                <a:lnTo>
                  <a:pt x="1417021" y="2471371"/>
                </a:lnTo>
                <a:lnTo>
                  <a:pt x="1412902" y="2472981"/>
                </a:lnTo>
                <a:lnTo>
                  <a:pt x="1408150" y="2473625"/>
                </a:lnTo>
                <a:lnTo>
                  <a:pt x="1402131" y="2474591"/>
                </a:lnTo>
                <a:lnTo>
                  <a:pt x="1394844" y="2474913"/>
                </a:lnTo>
                <a:lnTo>
                  <a:pt x="1387874" y="2474913"/>
                </a:lnTo>
                <a:lnTo>
                  <a:pt x="1380904" y="2474591"/>
                </a:lnTo>
                <a:lnTo>
                  <a:pt x="1374567" y="2473303"/>
                </a:lnTo>
                <a:lnTo>
                  <a:pt x="1368548" y="2472337"/>
                </a:lnTo>
                <a:lnTo>
                  <a:pt x="1362528" y="2471049"/>
                </a:lnTo>
                <a:lnTo>
                  <a:pt x="1357459" y="2469117"/>
                </a:lnTo>
                <a:lnTo>
                  <a:pt x="1351756" y="2467185"/>
                </a:lnTo>
                <a:lnTo>
                  <a:pt x="1347004" y="2464931"/>
                </a:lnTo>
                <a:lnTo>
                  <a:pt x="1341618" y="2462677"/>
                </a:lnTo>
                <a:lnTo>
                  <a:pt x="1332113" y="2456881"/>
                </a:lnTo>
                <a:lnTo>
                  <a:pt x="1323242" y="2451085"/>
                </a:lnTo>
                <a:lnTo>
                  <a:pt x="1314055" y="2444645"/>
                </a:lnTo>
                <a:lnTo>
                  <a:pt x="1310570" y="2442069"/>
                </a:lnTo>
                <a:lnTo>
                  <a:pt x="1307718" y="2440781"/>
                </a:lnTo>
                <a:lnTo>
                  <a:pt x="1306768" y="2440781"/>
                </a:lnTo>
                <a:lnTo>
                  <a:pt x="1305817" y="2440781"/>
                </a:lnTo>
                <a:lnTo>
                  <a:pt x="1305184" y="2441747"/>
                </a:lnTo>
                <a:lnTo>
                  <a:pt x="1304550" y="2442713"/>
                </a:lnTo>
                <a:lnTo>
                  <a:pt x="1304233" y="2444001"/>
                </a:lnTo>
                <a:lnTo>
                  <a:pt x="1303283" y="2444967"/>
                </a:lnTo>
                <a:lnTo>
                  <a:pt x="1302649" y="2444967"/>
                </a:lnTo>
                <a:lnTo>
                  <a:pt x="1302332" y="2445611"/>
                </a:lnTo>
                <a:lnTo>
                  <a:pt x="1291560" y="2444967"/>
                </a:lnTo>
                <a:lnTo>
                  <a:pt x="1286175" y="2444323"/>
                </a:lnTo>
                <a:lnTo>
                  <a:pt x="1283957" y="2444001"/>
                </a:lnTo>
                <a:lnTo>
                  <a:pt x="1282373" y="2443357"/>
                </a:lnTo>
                <a:lnTo>
                  <a:pt x="1280472" y="2434341"/>
                </a:lnTo>
                <a:lnTo>
                  <a:pt x="1279205" y="2426935"/>
                </a:lnTo>
                <a:lnTo>
                  <a:pt x="1278571" y="2421140"/>
                </a:lnTo>
                <a:lnTo>
                  <a:pt x="1278571" y="2416632"/>
                </a:lnTo>
                <a:lnTo>
                  <a:pt x="1278571" y="2413090"/>
                </a:lnTo>
                <a:lnTo>
                  <a:pt x="1278888" y="2411158"/>
                </a:lnTo>
                <a:lnTo>
                  <a:pt x="1279205" y="2409226"/>
                </a:lnTo>
                <a:lnTo>
                  <a:pt x="1277937" y="2406650"/>
                </a:lnTo>
                <a:close/>
                <a:moveTo>
                  <a:pt x="1045692" y="2406650"/>
                </a:moveTo>
                <a:lnTo>
                  <a:pt x="1138237" y="2406650"/>
                </a:lnTo>
                <a:lnTo>
                  <a:pt x="1136956" y="2409226"/>
                </a:lnTo>
                <a:lnTo>
                  <a:pt x="1137277" y="2411158"/>
                </a:lnTo>
                <a:lnTo>
                  <a:pt x="1137597" y="2413090"/>
                </a:lnTo>
                <a:lnTo>
                  <a:pt x="1137597" y="2416632"/>
                </a:lnTo>
                <a:lnTo>
                  <a:pt x="1137597" y="2421140"/>
                </a:lnTo>
                <a:lnTo>
                  <a:pt x="1136956" y="2426935"/>
                </a:lnTo>
                <a:lnTo>
                  <a:pt x="1135675" y="2434341"/>
                </a:lnTo>
                <a:lnTo>
                  <a:pt x="1133754" y="2443357"/>
                </a:lnTo>
                <a:lnTo>
                  <a:pt x="1132153" y="2444001"/>
                </a:lnTo>
                <a:lnTo>
                  <a:pt x="1129911" y="2444323"/>
                </a:lnTo>
                <a:lnTo>
                  <a:pt x="1124147" y="2444967"/>
                </a:lnTo>
                <a:lnTo>
                  <a:pt x="1113580" y="2445611"/>
                </a:lnTo>
                <a:lnTo>
                  <a:pt x="1113260" y="2444967"/>
                </a:lnTo>
                <a:lnTo>
                  <a:pt x="1112619" y="2444967"/>
                </a:lnTo>
                <a:lnTo>
                  <a:pt x="1112299" y="2444001"/>
                </a:lnTo>
                <a:lnTo>
                  <a:pt x="1111338" y="2442713"/>
                </a:lnTo>
                <a:lnTo>
                  <a:pt x="1110698" y="2441747"/>
                </a:lnTo>
                <a:lnTo>
                  <a:pt x="1109737" y="2440781"/>
                </a:lnTo>
                <a:lnTo>
                  <a:pt x="1109097" y="2440781"/>
                </a:lnTo>
                <a:lnTo>
                  <a:pt x="1107816" y="2440781"/>
                </a:lnTo>
                <a:lnTo>
                  <a:pt x="1105254" y="2442069"/>
                </a:lnTo>
                <a:lnTo>
                  <a:pt x="1101411" y="2444645"/>
                </a:lnTo>
                <a:lnTo>
                  <a:pt x="1092445" y="2451085"/>
                </a:lnTo>
                <a:lnTo>
                  <a:pt x="1083479" y="2456881"/>
                </a:lnTo>
                <a:lnTo>
                  <a:pt x="1073872" y="2462677"/>
                </a:lnTo>
                <a:lnTo>
                  <a:pt x="1069069" y="2464931"/>
                </a:lnTo>
                <a:lnTo>
                  <a:pt x="1063625" y="2467185"/>
                </a:lnTo>
                <a:lnTo>
                  <a:pt x="1057861" y="2469117"/>
                </a:lnTo>
                <a:lnTo>
                  <a:pt x="1052737" y="2471049"/>
                </a:lnTo>
                <a:lnTo>
                  <a:pt x="1046653" y="2472337"/>
                </a:lnTo>
                <a:lnTo>
                  <a:pt x="1040569" y="2473303"/>
                </a:lnTo>
                <a:lnTo>
                  <a:pt x="1034164" y="2474591"/>
                </a:lnTo>
                <a:lnTo>
                  <a:pt x="1027119" y="2474913"/>
                </a:lnTo>
                <a:lnTo>
                  <a:pt x="1020394" y="2474913"/>
                </a:lnTo>
                <a:lnTo>
                  <a:pt x="1012709" y="2474591"/>
                </a:lnTo>
                <a:lnTo>
                  <a:pt x="1006625" y="2473625"/>
                </a:lnTo>
                <a:lnTo>
                  <a:pt x="1001821" y="2472981"/>
                </a:lnTo>
                <a:lnTo>
                  <a:pt x="997658" y="2471371"/>
                </a:lnTo>
                <a:lnTo>
                  <a:pt x="994456" y="2469761"/>
                </a:lnTo>
                <a:lnTo>
                  <a:pt x="991894" y="2468473"/>
                </a:lnTo>
                <a:lnTo>
                  <a:pt x="990293" y="2466219"/>
                </a:lnTo>
                <a:lnTo>
                  <a:pt x="989332" y="2464287"/>
                </a:lnTo>
                <a:lnTo>
                  <a:pt x="989012" y="2461389"/>
                </a:lnTo>
                <a:lnTo>
                  <a:pt x="989332" y="2459135"/>
                </a:lnTo>
                <a:lnTo>
                  <a:pt x="989973" y="2456559"/>
                </a:lnTo>
                <a:lnTo>
                  <a:pt x="991254" y="2453661"/>
                </a:lnTo>
                <a:lnTo>
                  <a:pt x="993175" y="2450763"/>
                </a:lnTo>
                <a:lnTo>
                  <a:pt x="995417" y="2447865"/>
                </a:lnTo>
                <a:lnTo>
                  <a:pt x="997658" y="2444645"/>
                </a:lnTo>
                <a:lnTo>
                  <a:pt x="1003422" y="2438527"/>
                </a:lnTo>
                <a:lnTo>
                  <a:pt x="1010147" y="2432409"/>
                </a:lnTo>
                <a:lnTo>
                  <a:pt x="1017192" y="2426935"/>
                </a:lnTo>
                <a:lnTo>
                  <a:pt x="1024237" y="2421462"/>
                </a:lnTo>
                <a:lnTo>
                  <a:pt x="1030962" y="2416632"/>
                </a:lnTo>
                <a:lnTo>
                  <a:pt x="1041529" y="2409226"/>
                </a:lnTo>
                <a:lnTo>
                  <a:pt x="1045692" y="2406650"/>
                </a:lnTo>
                <a:close/>
                <a:moveTo>
                  <a:pt x="1201246" y="2330132"/>
                </a:moveTo>
                <a:lnTo>
                  <a:pt x="1182492" y="2330450"/>
                </a:lnTo>
                <a:lnTo>
                  <a:pt x="1164372" y="2331085"/>
                </a:lnTo>
                <a:lnTo>
                  <a:pt x="1157061" y="2331720"/>
                </a:lnTo>
                <a:lnTo>
                  <a:pt x="1155472" y="2331720"/>
                </a:lnTo>
                <a:lnTo>
                  <a:pt x="1153565" y="2344420"/>
                </a:lnTo>
                <a:lnTo>
                  <a:pt x="1148796" y="2388235"/>
                </a:lnTo>
                <a:lnTo>
                  <a:pt x="1139896" y="2388235"/>
                </a:lnTo>
                <a:lnTo>
                  <a:pt x="1042943" y="2389822"/>
                </a:lnTo>
                <a:lnTo>
                  <a:pt x="1039764" y="2347277"/>
                </a:lnTo>
                <a:lnTo>
                  <a:pt x="1022280" y="2352040"/>
                </a:lnTo>
                <a:lnTo>
                  <a:pt x="1005115" y="2356802"/>
                </a:lnTo>
                <a:lnTo>
                  <a:pt x="989539" y="2361565"/>
                </a:lnTo>
                <a:lnTo>
                  <a:pt x="974281" y="2367280"/>
                </a:lnTo>
                <a:lnTo>
                  <a:pt x="960930" y="2372995"/>
                </a:lnTo>
                <a:lnTo>
                  <a:pt x="947579" y="2379027"/>
                </a:lnTo>
                <a:lnTo>
                  <a:pt x="935817" y="2385377"/>
                </a:lnTo>
                <a:lnTo>
                  <a:pt x="925009" y="2391727"/>
                </a:lnTo>
                <a:lnTo>
                  <a:pt x="915791" y="2398395"/>
                </a:lnTo>
                <a:lnTo>
                  <a:pt x="907208" y="2405380"/>
                </a:lnTo>
                <a:lnTo>
                  <a:pt x="903711" y="2409190"/>
                </a:lnTo>
                <a:lnTo>
                  <a:pt x="900215" y="2412365"/>
                </a:lnTo>
                <a:lnTo>
                  <a:pt x="896718" y="2415857"/>
                </a:lnTo>
                <a:lnTo>
                  <a:pt x="894175" y="2419667"/>
                </a:lnTo>
                <a:lnTo>
                  <a:pt x="891632" y="2422842"/>
                </a:lnTo>
                <a:lnTo>
                  <a:pt x="889407" y="2426335"/>
                </a:lnTo>
                <a:lnTo>
                  <a:pt x="887500" y="2430145"/>
                </a:lnTo>
                <a:lnTo>
                  <a:pt x="885910" y="2433637"/>
                </a:lnTo>
                <a:lnTo>
                  <a:pt x="884639" y="2437130"/>
                </a:lnTo>
                <a:lnTo>
                  <a:pt x="884003" y="2440622"/>
                </a:lnTo>
                <a:lnTo>
                  <a:pt x="883367" y="2444432"/>
                </a:lnTo>
                <a:lnTo>
                  <a:pt x="883367" y="2447925"/>
                </a:lnTo>
                <a:lnTo>
                  <a:pt x="883367" y="2451100"/>
                </a:lnTo>
                <a:lnTo>
                  <a:pt x="883685" y="2454592"/>
                </a:lnTo>
                <a:lnTo>
                  <a:pt x="884639" y="2457450"/>
                </a:lnTo>
                <a:lnTo>
                  <a:pt x="885592" y="2460942"/>
                </a:lnTo>
                <a:lnTo>
                  <a:pt x="887182" y="2464435"/>
                </a:lnTo>
                <a:lnTo>
                  <a:pt x="888771" y="2467610"/>
                </a:lnTo>
                <a:lnTo>
                  <a:pt x="890678" y="2471102"/>
                </a:lnTo>
                <a:lnTo>
                  <a:pt x="892903" y="2473960"/>
                </a:lnTo>
                <a:lnTo>
                  <a:pt x="898307" y="2480945"/>
                </a:lnTo>
                <a:lnTo>
                  <a:pt x="904665" y="2487295"/>
                </a:lnTo>
                <a:lnTo>
                  <a:pt x="912294" y="2493645"/>
                </a:lnTo>
                <a:lnTo>
                  <a:pt x="920877" y="2499995"/>
                </a:lnTo>
                <a:lnTo>
                  <a:pt x="930413" y="2506027"/>
                </a:lnTo>
                <a:lnTo>
                  <a:pt x="940903" y="2512060"/>
                </a:lnTo>
                <a:lnTo>
                  <a:pt x="952665" y="2518092"/>
                </a:lnTo>
                <a:lnTo>
                  <a:pt x="964426" y="2523807"/>
                </a:lnTo>
                <a:lnTo>
                  <a:pt x="978095" y="2528888"/>
                </a:lnTo>
                <a:lnTo>
                  <a:pt x="992082" y="2533968"/>
                </a:lnTo>
                <a:lnTo>
                  <a:pt x="1006704" y="2538730"/>
                </a:lnTo>
                <a:lnTo>
                  <a:pt x="1022598" y="2543175"/>
                </a:lnTo>
                <a:lnTo>
                  <a:pt x="1041671" y="2548255"/>
                </a:lnTo>
                <a:lnTo>
                  <a:pt x="1062015" y="2552700"/>
                </a:lnTo>
                <a:lnTo>
                  <a:pt x="1083631" y="2556510"/>
                </a:lnTo>
                <a:lnTo>
                  <a:pt x="1105247" y="2559368"/>
                </a:lnTo>
                <a:lnTo>
                  <a:pt x="1128452" y="2562225"/>
                </a:lnTo>
                <a:lnTo>
                  <a:pt x="1151975" y="2564130"/>
                </a:lnTo>
                <a:lnTo>
                  <a:pt x="1176452" y="2565083"/>
                </a:lnTo>
                <a:lnTo>
                  <a:pt x="1201246" y="2565400"/>
                </a:lnTo>
                <a:lnTo>
                  <a:pt x="1222862" y="2565083"/>
                </a:lnTo>
                <a:lnTo>
                  <a:pt x="1243524" y="2564448"/>
                </a:lnTo>
                <a:lnTo>
                  <a:pt x="1264187" y="2562860"/>
                </a:lnTo>
                <a:lnTo>
                  <a:pt x="1283895" y="2560955"/>
                </a:lnTo>
                <a:lnTo>
                  <a:pt x="1303286" y="2558733"/>
                </a:lnTo>
                <a:lnTo>
                  <a:pt x="1321723" y="2555558"/>
                </a:lnTo>
                <a:lnTo>
                  <a:pt x="1339842" y="2552700"/>
                </a:lnTo>
                <a:lnTo>
                  <a:pt x="1357643" y="2548890"/>
                </a:lnTo>
                <a:lnTo>
                  <a:pt x="1374173" y="2544763"/>
                </a:lnTo>
                <a:lnTo>
                  <a:pt x="1390385" y="2540635"/>
                </a:lnTo>
                <a:lnTo>
                  <a:pt x="1405325" y="2535873"/>
                </a:lnTo>
                <a:lnTo>
                  <a:pt x="1419630" y="2530793"/>
                </a:lnTo>
                <a:lnTo>
                  <a:pt x="1431073" y="2526347"/>
                </a:lnTo>
                <a:lnTo>
                  <a:pt x="1441881" y="2521902"/>
                </a:lnTo>
                <a:lnTo>
                  <a:pt x="1452053" y="2516822"/>
                </a:lnTo>
                <a:lnTo>
                  <a:pt x="1461590" y="2512060"/>
                </a:lnTo>
                <a:lnTo>
                  <a:pt x="1470490" y="2507297"/>
                </a:lnTo>
                <a:lnTo>
                  <a:pt x="1478437" y="2502217"/>
                </a:lnTo>
                <a:lnTo>
                  <a:pt x="1486066" y="2497137"/>
                </a:lnTo>
                <a:lnTo>
                  <a:pt x="1492742" y="2491740"/>
                </a:lnTo>
                <a:lnTo>
                  <a:pt x="1499099" y="2486025"/>
                </a:lnTo>
                <a:lnTo>
                  <a:pt x="1504503" y="2480945"/>
                </a:lnTo>
                <a:lnTo>
                  <a:pt x="1508954" y="2475230"/>
                </a:lnTo>
                <a:lnTo>
                  <a:pt x="1512768" y="2469832"/>
                </a:lnTo>
                <a:lnTo>
                  <a:pt x="1515629" y="2464435"/>
                </a:lnTo>
                <a:lnTo>
                  <a:pt x="1517854" y="2458720"/>
                </a:lnTo>
                <a:lnTo>
                  <a:pt x="1519126" y="2453322"/>
                </a:lnTo>
                <a:lnTo>
                  <a:pt x="1519444" y="2447925"/>
                </a:lnTo>
                <a:lnTo>
                  <a:pt x="1519126" y="2442845"/>
                </a:lnTo>
                <a:lnTo>
                  <a:pt x="1518490" y="2438082"/>
                </a:lnTo>
                <a:lnTo>
                  <a:pt x="1516583" y="2433002"/>
                </a:lnTo>
                <a:lnTo>
                  <a:pt x="1514358" y="2427922"/>
                </a:lnTo>
                <a:lnTo>
                  <a:pt x="1511179" y="2422842"/>
                </a:lnTo>
                <a:lnTo>
                  <a:pt x="1507364" y="2418080"/>
                </a:lnTo>
                <a:lnTo>
                  <a:pt x="1503232" y="2413317"/>
                </a:lnTo>
                <a:lnTo>
                  <a:pt x="1498464" y="2408237"/>
                </a:lnTo>
                <a:lnTo>
                  <a:pt x="1493060" y="2403475"/>
                </a:lnTo>
                <a:lnTo>
                  <a:pt x="1487020" y="2399030"/>
                </a:lnTo>
                <a:lnTo>
                  <a:pt x="1480662" y="2393950"/>
                </a:lnTo>
                <a:lnTo>
                  <a:pt x="1473669" y="2389505"/>
                </a:lnTo>
                <a:lnTo>
                  <a:pt x="1465722" y="2385060"/>
                </a:lnTo>
                <a:lnTo>
                  <a:pt x="1457775" y="2380615"/>
                </a:lnTo>
                <a:lnTo>
                  <a:pt x="1448557" y="2376487"/>
                </a:lnTo>
                <a:lnTo>
                  <a:pt x="1439656" y="2372360"/>
                </a:lnTo>
                <a:lnTo>
                  <a:pt x="1424716" y="2365692"/>
                </a:lnTo>
                <a:lnTo>
                  <a:pt x="1408504" y="2360295"/>
                </a:lnTo>
                <a:lnTo>
                  <a:pt x="1391020" y="2354897"/>
                </a:lnTo>
                <a:lnTo>
                  <a:pt x="1372583" y="2350135"/>
                </a:lnTo>
                <a:lnTo>
                  <a:pt x="1369722" y="2389822"/>
                </a:lnTo>
                <a:lnTo>
                  <a:pt x="1268319" y="2389822"/>
                </a:lnTo>
                <a:lnTo>
                  <a:pt x="1260690" y="2332355"/>
                </a:lnTo>
                <a:lnTo>
                  <a:pt x="1246385" y="2331720"/>
                </a:lnTo>
                <a:lnTo>
                  <a:pt x="1231763" y="2330767"/>
                </a:lnTo>
                <a:lnTo>
                  <a:pt x="1216823" y="2330450"/>
                </a:lnTo>
                <a:lnTo>
                  <a:pt x="1201246" y="2330132"/>
                </a:lnTo>
                <a:close/>
                <a:moveTo>
                  <a:pt x="1861529" y="2074863"/>
                </a:moveTo>
                <a:lnTo>
                  <a:pt x="1868488" y="2085078"/>
                </a:lnTo>
                <a:lnTo>
                  <a:pt x="1702093" y="2192338"/>
                </a:lnTo>
                <a:lnTo>
                  <a:pt x="1695450" y="2181803"/>
                </a:lnTo>
                <a:lnTo>
                  <a:pt x="1861529" y="2074863"/>
                </a:lnTo>
                <a:close/>
                <a:moveTo>
                  <a:pt x="1219048" y="2005330"/>
                </a:moveTo>
                <a:lnTo>
                  <a:pt x="1186942" y="2065337"/>
                </a:lnTo>
                <a:lnTo>
                  <a:pt x="1161512" y="2280602"/>
                </a:lnTo>
                <a:lnTo>
                  <a:pt x="1180902" y="2279650"/>
                </a:lnTo>
                <a:lnTo>
                  <a:pt x="1201246" y="2279332"/>
                </a:lnTo>
                <a:lnTo>
                  <a:pt x="1214915" y="2279650"/>
                </a:lnTo>
                <a:lnTo>
                  <a:pt x="1227948" y="2279967"/>
                </a:lnTo>
                <a:lnTo>
                  <a:pt x="1254332" y="2281237"/>
                </a:lnTo>
                <a:lnTo>
                  <a:pt x="1219048" y="2005330"/>
                </a:lnTo>
                <a:close/>
                <a:moveTo>
                  <a:pt x="1196160" y="1991360"/>
                </a:moveTo>
                <a:lnTo>
                  <a:pt x="1191074" y="2032000"/>
                </a:lnTo>
                <a:lnTo>
                  <a:pt x="1212690" y="1991360"/>
                </a:lnTo>
                <a:lnTo>
                  <a:pt x="1208876" y="1991677"/>
                </a:lnTo>
                <a:lnTo>
                  <a:pt x="1204743" y="1991995"/>
                </a:lnTo>
                <a:lnTo>
                  <a:pt x="1200293" y="1991677"/>
                </a:lnTo>
                <a:lnTo>
                  <a:pt x="1196160" y="1991360"/>
                </a:lnTo>
                <a:close/>
                <a:moveTo>
                  <a:pt x="751423" y="1981200"/>
                </a:moveTo>
                <a:lnTo>
                  <a:pt x="838200" y="2111073"/>
                </a:lnTo>
                <a:lnTo>
                  <a:pt x="828139" y="2117725"/>
                </a:lnTo>
                <a:lnTo>
                  <a:pt x="741362" y="1987852"/>
                </a:lnTo>
                <a:lnTo>
                  <a:pt x="751423" y="1981200"/>
                </a:lnTo>
                <a:close/>
                <a:moveTo>
                  <a:pt x="2195208" y="1862138"/>
                </a:moveTo>
                <a:lnTo>
                  <a:pt x="2201863" y="1872672"/>
                </a:lnTo>
                <a:lnTo>
                  <a:pt x="2035164" y="1979613"/>
                </a:lnTo>
                <a:lnTo>
                  <a:pt x="2028825" y="1969398"/>
                </a:lnTo>
                <a:lnTo>
                  <a:pt x="2195208" y="1862138"/>
                </a:lnTo>
                <a:close/>
                <a:moveTo>
                  <a:pt x="857250" y="1828800"/>
                </a:moveTo>
                <a:lnTo>
                  <a:pt x="932616" y="1842554"/>
                </a:lnTo>
                <a:lnTo>
                  <a:pt x="934861" y="1843179"/>
                </a:lnTo>
                <a:lnTo>
                  <a:pt x="937106" y="1844430"/>
                </a:lnTo>
                <a:lnTo>
                  <a:pt x="939351" y="1846305"/>
                </a:lnTo>
                <a:lnTo>
                  <a:pt x="940955" y="1848806"/>
                </a:lnTo>
                <a:lnTo>
                  <a:pt x="942879" y="1851307"/>
                </a:lnTo>
                <a:lnTo>
                  <a:pt x="944162" y="1854745"/>
                </a:lnTo>
                <a:lnTo>
                  <a:pt x="945445" y="1858497"/>
                </a:lnTo>
                <a:lnTo>
                  <a:pt x="946407" y="1862560"/>
                </a:lnTo>
                <a:lnTo>
                  <a:pt x="948972" y="1871313"/>
                </a:lnTo>
                <a:lnTo>
                  <a:pt x="950255" y="1880691"/>
                </a:lnTo>
                <a:lnTo>
                  <a:pt x="952500" y="1899134"/>
                </a:lnTo>
                <a:lnTo>
                  <a:pt x="952500" y="1902886"/>
                </a:lnTo>
                <a:lnTo>
                  <a:pt x="952180" y="1905386"/>
                </a:lnTo>
                <a:lnTo>
                  <a:pt x="951859" y="1906949"/>
                </a:lnTo>
                <a:lnTo>
                  <a:pt x="951217" y="1907262"/>
                </a:lnTo>
                <a:lnTo>
                  <a:pt x="950576" y="1907262"/>
                </a:lnTo>
                <a:lnTo>
                  <a:pt x="949293" y="1907262"/>
                </a:lnTo>
                <a:lnTo>
                  <a:pt x="947690" y="1906324"/>
                </a:lnTo>
                <a:lnTo>
                  <a:pt x="945765" y="1904761"/>
                </a:lnTo>
                <a:lnTo>
                  <a:pt x="943841" y="1902886"/>
                </a:lnTo>
                <a:lnTo>
                  <a:pt x="939993" y="1897571"/>
                </a:lnTo>
                <a:lnTo>
                  <a:pt x="937106" y="1892257"/>
                </a:lnTo>
                <a:lnTo>
                  <a:pt x="935503" y="1889131"/>
                </a:lnTo>
                <a:lnTo>
                  <a:pt x="934541" y="1886318"/>
                </a:lnTo>
                <a:lnTo>
                  <a:pt x="933899" y="1883504"/>
                </a:lnTo>
                <a:lnTo>
                  <a:pt x="933579" y="1881316"/>
                </a:lnTo>
                <a:lnTo>
                  <a:pt x="933579" y="1879441"/>
                </a:lnTo>
                <a:lnTo>
                  <a:pt x="933258" y="1878190"/>
                </a:lnTo>
                <a:lnTo>
                  <a:pt x="932937" y="1876627"/>
                </a:lnTo>
                <a:lnTo>
                  <a:pt x="931975" y="1875064"/>
                </a:lnTo>
                <a:lnTo>
                  <a:pt x="931334" y="1874439"/>
                </a:lnTo>
                <a:lnTo>
                  <a:pt x="930692" y="1873501"/>
                </a:lnTo>
                <a:lnTo>
                  <a:pt x="929409" y="1873189"/>
                </a:lnTo>
                <a:lnTo>
                  <a:pt x="928768" y="1873189"/>
                </a:lnTo>
                <a:lnTo>
                  <a:pt x="927485" y="1873501"/>
                </a:lnTo>
                <a:lnTo>
                  <a:pt x="926844" y="1874439"/>
                </a:lnTo>
                <a:lnTo>
                  <a:pt x="925882" y="1875064"/>
                </a:lnTo>
                <a:lnTo>
                  <a:pt x="925240" y="1876627"/>
                </a:lnTo>
                <a:lnTo>
                  <a:pt x="924599" y="1878190"/>
                </a:lnTo>
                <a:lnTo>
                  <a:pt x="924278" y="1880378"/>
                </a:lnTo>
                <a:lnTo>
                  <a:pt x="923637" y="1882879"/>
                </a:lnTo>
                <a:lnTo>
                  <a:pt x="923316" y="1885380"/>
                </a:lnTo>
                <a:lnTo>
                  <a:pt x="923316" y="1891319"/>
                </a:lnTo>
                <a:lnTo>
                  <a:pt x="922354" y="1896321"/>
                </a:lnTo>
                <a:lnTo>
                  <a:pt x="921392" y="1898822"/>
                </a:lnTo>
                <a:lnTo>
                  <a:pt x="920430" y="1900697"/>
                </a:lnTo>
                <a:lnTo>
                  <a:pt x="919147" y="1902573"/>
                </a:lnTo>
                <a:lnTo>
                  <a:pt x="917543" y="1904449"/>
                </a:lnTo>
                <a:lnTo>
                  <a:pt x="916260" y="1905699"/>
                </a:lnTo>
                <a:lnTo>
                  <a:pt x="914336" y="1906949"/>
                </a:lnTo>
                <a:lnTo>
                  <a:pt x="912091" y="1908200"/>
                </a:lnTo>
                <a:lnTo>
                  <a:pt x="909846" y="1909138"/>
                </a:lnTo>
                <a:lnTo>
                  <a:pt x="906960" y="1909450"/>
                </a:lnTo>
                <a:lnTo>
                  <a:pt x="904073" y="1909763"/>
                </a:lnTo>
                <a:lnTo>
                  <a:pt x="900546" y="1909763"/>
                </a:lnTo>
                <a:lnTo>
                  <a:pt x="897018" y="1909763"/>
                </a:lnTo>
                <a:lnTo>
                  <a:pt x="894132" y="1909450"/>
                </a:lnTo>
                <a:lnTo>
                  <a:pt x="891245" y="1908512"/>
                </a:lnTo>
                <a:lnTo>
                  <a:pt x="888359" y="1907262"/>
                </a:lnTo>
                <a:lnTo>
                  <a:pt x="885793" y="1905386"/>
                </a:lnTo>
                <a:lnTo>
                  <a:pt x="883548" y="1903511"/>
                </a:lnTo>
                <a:lnTo>
                  <a:pt x="881303" y="1901323"/>
                </a:lnTo>
                <a:lnTo>
                  <a:pt x="879058" y="1898822"/>
                </a:lnTo>
                <a:lnTo>
                  <a:pt x="877134" y="1896321"/>
                </a:lnTo>
                <a:lnTo>
                  <a:pt x="873286" y="1889756"/>
                </a:lnTo>
                <a:lnTo>
                  <a:pt x="870079" y="1882879"/>
                </a:lnTo>
                <a:lnTo>
                  <a:pt x="867192" y="1875690"/>
                </a:lnTo>
                <a:lnTo>
                  <a:pt x="864947" y="1868500"/>
                </a:lnTo>
                <a:lnTo>
                  <a:pt x="863023" y="1860997"/>
                </a:lnTo>
                <a:lnTo>
                  <a:pt x="861099" y="1853495"/>
                </a:lnTo>
                <a:lnTo>
                  <a:pt x="858854" y="1840991"/>
                </a:lnTo>
                <a:lnTo>
                  <a:pt x="857571" y="1832238"/>
                </a:lnTo>
                <a:lnTo>
                  <a:pt x="857250" y="1828800"/>
                </a:lnTo>
                <a:close/>
                <a:moveTo>
                  <a:pt x="1562100" y="1827213"/>
                </a:moveTo>
                <a:lnTo>
                  <a:pt x="1561780" y="1830705"/>
                </a:lnTo>
                <a:lnTo>
                  <a:pt x="1560497" y="1839595"/>
                </a:lnTo>
                <a:lnTo>
                  <a:pt x="1557931" y="1852613"/>
                </a:lnTo>
                <a:lnTo>
                  <a:pt x="1556328" y="1859915"/>
                </a:lnTo>
                <a:lnTo>
                  <a:pt x="1554403" y="1867535"/>
                </a:lnTo>
                <a:lnTo>
                  <a:pt x="1552158" y="1875155"/>
                </a:lnTo>
                <a:lnTo>
                  <a:pt x="1549272" y="1882140"/>
                </a:lnTo>
                <a:lnTo>
                  <a:pt x="1546065" y="1889443"/>
                </a:lnTo>
                <a:lnTo>
                  <a:pt x="1542537" y="1895475"/>
                </a:lnTo>
                <a:lnTo>
                  <a:pt x="1540613" y="1898333"/>
                </a:lnTo>
                <a:lnTo>
                  <a:pt x="1538047" y="1900873"/>
                </a:lnTo>
                <a:lnTo>
                  <a:pt x="1535802" y="1903413"/>
                </a:lnTo>
                <a:lnTo>
                  <a:pt x="1533237" y="1905000"/>
                </a:lnTo>
                <a:lnTo>
                  <a:pt x="1530992" y="1906905"/>
                </a:lnTo>
                <a:lnTo>
                  <a:pt x="1528426" y="1908175"/>
                </a:lnTo>
                <a:lnTo>
                  <a:pt x="1525219" y="1908810"/>
                </a:lnTo>
                <a:lnTo>
                  <a:pt x="1522333" y="1909763"/>
                </a:lnTo>
                <a:lnTo>
                  <a:pt x="1518805" y="1909763"/>
                </a:lnTo>
                <a:lnTo>
                  <a:pt x="1515277" y="1909763"/>
                </a:lnTo>
                <a:lnTo>
                  <a:pt x="1512391" y="1909445"/>
                </a:lnTo>
                <a:lnTo>
                  <a:pt x="1509825" y="1908493"/>
                </a:lnTo>
                <a:lnTo>
                  <a:pt x="1506939" y="1907858"/>
                </a:lnTo>
                <a:lnTo>
                  <a:pt x="1505014" y="1906588"/>
                </a:lnTo>
                <a:lnTo>
                  <a:pt x="1503411" y="1905635"/>
                </a:lnTo>
                <a:lnTo>
                  <a:pt x="1501487" y="1904048"/>
                </a:lnTo>
                <a:lnTo>
                  <a:pt x="1500204" y="1902143"/>
                </a:lnTo>
                <a:lnTo>
                  <a:pt x="1498600" y="1900238"/>
                </a:lnTo>
                <a:lnTo>
                  <a:pt x="1497959" y="1898333"/>
                </a:lnTo>
                <a:lnTo>
                  <a:pt x="1497317" y="1895793"/>
                </a:lnTo>
                <a:lnTo>
                  <a:pt x="1496035" y="1890713"/>
                </a:lnTo>
                <a:lnTo>
                  <a:pt x="1495714" y="1884998"/>
                </a:lnTo>
                <a:lnTo>
                  <a:pt x="1495714" y="1881823"/>
                </a:lnTo>
                <a:lnTo>
                  <a:pt x="1495393" y="1879600"/>
                </a:lnTo>
                <a:lnTo>
                  <a:pt x="1494752" y="1877378"/>
                </a:lnTo>
                <a:lnTo>
                  <a:pt x="1494110" y="1875790"/>
                </a:lnTo>
                <a:lnTo>
                  <a:pt x="1493469" y="1874203"/>
                </a:lnTo>
                <a:lnTo>
                  <a:pt x="1492507" y="1873568"/>
                </a:lnTo>
                <a:lnTo>
                  <a:pt x="1491865" y="1872933"/>
                </a:lnTo>
                <a:lnTo>
                  <a:pt x="1490583" y="1872298"/>
                </a:lnTo>
                <a:lnTo>
                  <a:pt x="1489941" y="1872298"/>
                </a:lnTo>
                <a:lnTo>
                  <a:pt x="1488979" y="1872933"/>
                </a:lnTo>
                <a:lnTo>
                  <a:pt x="1488017" y="1873568"/>
                </a:lnTo>
                <a:lnTo>
                  <a:pt x="1487376" y="1874203"/>
                </a:lnTo>
                <a:lnTo>
                  <a:pt x="1486413" y="1875790"/>
                </a:lnTo>
                <a:lnTo>
                  <a:pt x="1486093" y="1877060"/>
                </a:lnTo>
                <a:lnTo>
                  <a:pt x="1485772" y="1878965"/>
                </a:lnTo>
                <a:lnTo>
                  <a:pt x="1485772" y="1880870"/>
                </a:lnTo>
                <a:lnTo>
                  <a:pt x="1485451" y="1883093"/>
                </a:lnTo>
                <a:lnTo>
                  <a:pt x="1485131" y="1885633"/>
                </a:lnTo>
                <a:lnTo>
                  <a:pt x="1483848" y="1888490"/>
                </a:lnTo>
                <a:lnTo>
                  <a:pt x="1482244" y="1891665"/>
                </a:lnTo>
                <a:lnTo>
                  <a:pt x="1479358" y="1897380"/>
                </a:lnTo>
                <a:lnTo>
                  <a:pt x="1475509" y="1902460"/>
                </a:lnTo>
                <a:lnTo>
                  <a:pt x="1473585" y="1904365"/>
                </a:lnTo>
                <a:lnTo>
                  <a:pt x="1471661" y="1905953"/>
                </a:lnTo>
                <a:lnTo>
                  <a:pt x="1470378" y="1906905"/>
                </a:lnTo>
                <a:lnTo>
                  <a:pt x="1468774" y="1906905"/>
                </a:lnTo>
                <a:lnTo>
                  <a:pt x="1468454" y="1906905"/>
                </a:lnTo>
                <a:lnTo>
                  <a:pt x="1467492" y="1906588"/>
                </a:lnTo>
                <a:lnTo>
                  <a:pt x="1466850" y="1904683"/>
                </a:lnTo>
                <a:lnTo>
                  <a:pt x="1466850" y="1902143"/>
                </a:lnTo>
                <a:lnTo>
                  <a:pt x="1466850" y="1898650"/>
                </a:lnTo>
                <a:lnTo>
                  <a:pt x="1469095" y="1879918"/>
                </a:lnTo>
                <a:lnTo>
                  <a:pt x="1470699" y="1870710"/>
                </a:lnTo>
                <a:lnTo>
                  <a:pt x="1472944" y="1861503"/>
                </a:lnTo>
                <a:lnTo>
                  <a:pt x="1473906" y="1857375"/>
                </a:lnTo>
                <a:lnTo>
                  <a:pt x="1475189" y="1853565"/>
                </a:lnTo>
                <a:lnTo>
                  <a:pt x="1476792" y="1850390"/>
                </a:lnTo>
                <a:lnTo>
                  <a:pt x="1478716" y="1847215"/>
                </a:lnTo>
                <a:lnTo>
                  <a:pt x="1479999" y="1844993"/>
                </a:lnTo>
                <a:lnTo>
                  <a:pt x="1482244" y="1843088"/>
                </a:lnTo>
                <a:lnTo>
                  <a:pt x="1484810" y="1841500"/>
                </a:lnTo>
                <a:lnTo>
                  <a:pt x="1487055" y="1841183"/>
                </a:lnTo>
                <a:lnTo>
                  <a:pt x="1562100" y="1827213"/>
                </a:lnTo>
                <a:close/>
                <a:moveTo>
                  <a:pt x="575376" y="1720850"/>
                </a:moveTo>
                <a:lnTo>
                  <a:pt x="663575" y="1850406"/>
                </a:lnTo>
                <a:lnTo>
                  <a:pt x="653349" y="1857375"/>
                </a:lnTo>
                <a:lnTo>
                  <a:pt x="565150" y="1727502"/>
                </a:lnTo>
                <a:lnTo>
                  <a:pt x="575376" y="1720850"/>
                </a:lnTo>
                <a:close/>
                <a:moveTo>
                  <a:pt x="2438400" y="1706563"/>
                </a:moveTo>
                <a:lnTo>
                  <a:pt x="2444750" y="1717208"/>
                </a:lnTo>
                <a:lnTo>
                  <a:pt x="2368550" y="1766888"/>
                </a:lnTo>
                <a:lnTo>
                  <a:pt x="2362200" y="1756242"/>
                </a:lnTo>
                <a:lnTo>
                  <a:pt x="2438400" y="1706563"/>
                </a:lnTo>
                <a:close/>
                <a:moveTo>
                  <a:pt x="2439910" y="1539875"/>
                </a:moveTo>
                <a:lnTo>
                  <a:pt x="2513012" y="1539875"/>
                </a:lnTo>
                <a:lnTo>
                  <a:pt x="2511735" y="1542137"/>
                </a:lnTo>
                <a:lnTo>
                  <a:pt x="2512374" y="1543430"/>
                </a:lnTo>
                <a:lnTo>
                  <a:pt x="2512693" y="1547632"/>
                </a:lnTo>
                <a:lnTo>
                  <a:pt x="2512693" y="1551510"/>
                </a:lnTo>
                <a:lnTo>
                  <a:pt x="2512374" y="1556035"/>
                </a:lnTo>
                <a:lnTo>
                  <a:pt x="2511097" y="1561853"/>
                </a:lnTo>
                <a:lnTo>
                  <a:pt x="2509501" y="1568963"/>
                </a:lnTo>
                <a:lnTo>
                  <a:pt x="2508543" y="1569286"/>
                </a:lnTo>
                <a:lnTo>
                  <a:pt x="2506628" y="1569933"/>
                </a:lnTo>
                <a:lnTo>
                  <a:pt x="2502478" y="1570256"/>
                </a:lnTo>
                <a:lnTo>
                  <a:pt x="2493859" y="1570579"/>
                </a:lnTo>
                <a:lnTo>
                  <a:pt x="2492901" y="1570256"/>
                </a:lnTo>
                <a:lnTo>
                  <a:pt x="2492582" y="1569286"/>
                </a:lnTo>
                <a:lnTo>
                  <a:pt x="2491305" y="1567347"/>
                </a:lnTo>
                <a:lnTo>
                  <a:pt x="2490666" y="1567024"/>
                </a:lnTo>
                <a:lnTo>
                  <a:pt x="2489070" y="1567024"/>
                </a:lnTo>
                <a:lnTo>
                  <a:pt x="2487155" y="1567994"/>
                </a:lnTo>
                <a:lnTo>
                  <a:pt x="2484282" y="1569933"/>
                </a:lnTo>
                <a:lnTo>
                  <a:pt x="2476940" y="1575104"/>
                </a:lnTo>
                <a:lnTo>
                  <a:pt x="2469917" y="1579629"/>
                </a:lnTo>
                <a:lnTo>
                  <a:pt x="2462255" y="1584477"/>
                </a:lnTo>
                <a:lnTo>
                  <a:pt x="2454275" y="1587709"/>
                </a:lnTo>
                <a:lnTo>
                  <a:pt x="2449806" y="1589325"/>
                </a:lnTo>
                <a:lnTo>
                  <a:pt x="2445336" y="1590941"/>
                </a:lnTo>
                <a:lnTo>
                  <a:pt x="2440867" y="1591911"/>
                </a:lnTo>
                <a:lnTo>
                  <a:pt x="2435760" y="1592880"/>
                </a:lnTo>
                <a:lnTo>
                  <a:pt x="2430971" y="1593527"/>
                </a:lnTo>
                <a:lnTo>
                  <a:pt x="2425544" y="1593850"/>
                </a:lnTo>
                <a:lnTo>
                  <a:pt x="2420118" y="1593850"/>
                </a:lnTo>
                <a:lnTo>
                  <a:pt x="2414372" y="1593527"/>
                </a:lnTo>
                <a:lnTo>
                  <a:pt x="2409264" y="1593203"/>
                </a:lnTo>
                <a:lnTo>
                  <a:pt x="2405752" y="1592234"/>
                </a:lnTo>
                <a:lnTo>
                  <a:pt x="2402241" y="1591264"/>
                </a:lnTo>
                <a:lnTo>
                  <a:pt x="2399687" y="1589971"/>
                </a:lnTo>
                <a:lnTo>
                  <a:pt x="2397772" y="1589002"/>
                </a:lnTo>
                <a:lnTo>
                  <a:pt x="2396495" y="1587063"/>
                </a:lnTo>
                <a:lnTo>
                  <a:pt x="2395856" y="1585447"/>
                </a:lnTo>
                <a:lnTo>
                  <a:pt x="2395537" y="1583507"/>
                </a:lnTo>
                <a:lnTo>
                  <a:pt x="2395537" y="1581568"/>
                </a:lnTo>
                <a:lnTo>
                  <a:pt x="2396176" y="1579306"/>
                </a:lnTo>
                <a:lnTo>
                  <a:pt x="2397453" y="1577043"/>
                </a:lnTo>
                <a:lnTo>
                  <a:pt x="2398410" y="1574781"/>
                </a:lnTo>
                <a:lnTo>
                  <a:pt x="2402241" y="1570256"/>
                </a:lnTo>
                <a:lnTo>
                  <a:pt x="2406710" y="1565085"/>
                </a:lnTo>
                <a:lnTo>
                  <a:pt x="2412137" y="1560237"/>
                </a:lnTo>
                <a:lnTo>
                  <a:pt x="2417564" y="1555712"/>
                </a:lnTo>
                <a:lnTo>
                  <a:pt x="2428417" y="1547632"/>
                </a:lnTo>
                <a:lnTo>
                  <a:pt x="2436717" y="1541814"/>
                </a:lnTo>
                <a:lnTo>
                  <a:pt x="2439910" y="1539875"/>
                </a:lnTo>
                <a:close/>
                <a:moveTo>
                  <a:pt x="2579046" y="1497966"/>
                </a:moveTo>
                <a:lnTo>
                  <a:pt x="2564773" y="1498283"/>
                </a:lnTo>
                <a:lnTo>
                  <a:pt x="2550817" y="1498918"/>
                </a:lnTo>
                <a:lnTo>
                  <a:pt x="2537179" y="1499553"/>
                </a:lnTo>
                <a:lnTo>
                  <a:pt x="2524174" y="1500823"/>
                </a:lnTo>
                <a:lnTo>
                  <a:pt x="2521002" y="1525271"/>
                </a:lnTo>
                <a:lnTo>
                  <a:pt x="2437584" y="1526223"/>
                </a:lnTo>
                <a:lnTo>
                  <a:pt x="2436950" y="1515746"/>
                </a:lnTo>
                <a:lnTo>
                  <a:pt x="2424579" y="1519556"/>
                </a:lnTo>
                <a:lnTo>
                  <a:pt x="2412527" y="1523366"/>
                </a:lnTo>
                <a:lnTo>
                  <a:pt x="2401108" y="1527493"/>
                </a:lnTo>
                <a:lnTo>
                  <a:pt x="2390324" y="1531938"/>
                </a:lnTo>
                <a:lnTo>
                  <a:pt x="2380491" y="1536383"/>
                </a:lnTo>
                <a:lnTo>
                  <a:pt x="2371610" y="1541146"/>
                </a:lnTo>
                <a:lnTo>
                  <a:pt x="2363046" y="1546226"/>
                </a:lnTo>
                <a:lnTo>
                  <a:pt x="2355434" y="1551306"/>
                </a:lnTo>
                <a:lnTo>
                  <a:pt x="2348773" y="1556703"/>
                </a:lnTo>
                <a:lnTo>
                  <a:pt x="2342747" y="1562101"/>
                </a:lnTo>
                <a:lnTo>
                  <a:pt x="2337672" y="1567181"/>
                </a:lnTo>
                <a:lnTo>
                  <a:pt x="2333549" y="1572896"/>
                </a:lnTo>
                <a:lnTo>
                  <a:pt x="2330377" y="1578293"/>
                </a:lnTo>
                <a:lnTo>
                  <a:pt x="2327522" y="1583691"/>
                </a:lnTo>
                <a:lnTo>
                  <a:pt x="2326888" y="1586548"/>
                </a:lnTo>
                <a:lnTo>
                  <a:pt x="2326253" y="1589406"/>
                </a:lnTo>
                <a:lnTo>
                  <a:pt x="2325619" y="1591946"/>
                </a:lnTo>
                <a:lnTo>
                  <a:pt x="2325619" y="1594803"/>
                </a:lnTo>
                <a:lnTo>
                  <a:pt x="2326253" y="1599248"/>
                </a:lnTo>
                <a:lnTo>
                  <a:pt x="2326888" y="1603376"/>
                </a:lnTo>
                <a:lnTo>
                  <a:pt x="2328474" y="1607821"/>
                </a:lnTo>
                <a:lnTo>
                  <a:pt x="2330694" y="1611948"/>
                </a:lnTo>
                <a:lnTo>
                  <a:pt x="2333231" y="1616393"/>
                </a:lnTo>
                <a:lnTo>
                  <a:pt x="2336403" y="1620521"/>
                </a:lnTo>
                <a:lnTo>
                  <a:pt x="2339892" y="1625283"/>
                </a:lnTo>
                <a:lnTo>
                  <a:pt x="2344650" y="1629411"/>
                </a:lnTo>
                <a:lnTo>
                  <a:pt x="2349090" y="1633538"/>
                </a:lnTo>
                <a:lnTo>
                  <a:pt x="2354165" y="1637666"/>
                </a:lnTo>
                <a:lnTo>
                  <a:pt x="2360192" y="1641793"/>
                </a:lnTo>
                <a:lnTo>
                  <a:pt x="2366535" y="1645603"/>
                </a:lnTo>
                <a:lnTo>
                  <a:pt x="2373513" y="1649096"/>
                </a:lnTo>
                <a:lnTo>
                  <a:pt x="2380491" y="1652906"/>
                </a:lnTo>
                <a:lnTo>
                  <a:pt x="2388104" y="1656716"/>
                </a:lnTo>
                <a:lnTo>
                  <a:pt x="2396350" y="1660208"/>
                </a:lnTo>
                <a:lnTo>
                  <a:pt x="2404914" y="1663383"/>
                </a:lnTo>
                <a:lnTo>
                  <a:pt x="2414112" y="1666876"/>
                </a:lnTo>
                <a:lnTo>
                  <a:pt x="2423311" y="1670051"/>
                </a:lnTo>
                <a:lnTo>
                  <a:pt x="2433143" y="1672908"/>
                </a:lnTo>
                <a:lnTo>
                  <a:pt x="2443293" y="1675448"/>
                </a:lnTo>
                <a:lnTo>
                  <a:pt x="2454077" y="1678306"/>
                </a:lnTo>
                <a:lnTo>
                  <a:pt x="2465179" y="1680846"/>
                </a:lnTo>
                <a:lnTo>
                  <a:pt x="2476280" y="1682751"/>
                </a:lnTo>
                <a:lnTo>
                  <a:pt x="2488016" y="1684973"/>
                </a:lnTo>
                <a:lnTo>
                  <a:pt x="2500068" y="1686561"/>
                </a:lnTo>
                <a:lnTo>
                  <a:pt x="2512439" y="1687831"/>
                </a:lnTo>
                <a:lnTo>
                  <a:pt x="2525126" y="1689101"/>
                </a:lnTo>
                <a:lnTo>
                  <a:pt x="2537813" y="1690053"/>
                </a:lnTo>
                <a:lnTo>
                  <a:pt x="2551452" y="1691006"/>
                </a:lnTo>
                <a:lnTo>
                  <a:pt x="2565090" y="1691323"/>
                </a:lnTo>
                <a:lnTo>
                  <a:pt x="2579046" y="1691323"/>
                </a:lnTo>
                <a:lnTo>
                  <a:pt x="2592685" y="1691323"/>
                </a:lnTo>
                <a:lnTo>
                  <a:pt x="2606324" y="1691006"/>
                </a:lnTo>
                <a:lnTo>
                  <a:pt x="2619328" y="1690053"/>
                </a:lnTo>
                <a:lnTo>
                  <a:pt x="2632650" y="1689101"/>
                </a:lnTo>
                <a:lnTo>
                  <a:pt x="2645337" y="1687831"/>
                </a:lnTo>
                <a:lnTo>
                  <a:pt x="2657390" y="1686561"/>
                </a:lnTo>
                <a:lnTo>
                  <a:pt x="2669443" y="1684973"/>
                </a:lnTo>
                <a:lnTo>
                  <a:pt x="2681496" y="1682751"/>
                </a:lnTo>
                <a:lnTo>
                  <a:pt x="2692597" y="1680846"/>
                </a:lnTo>
                <a:lnTo>
                  <a:pt x="2703698" y="1678306"/>
                </a:lnTo>
                <a:lnTo>
                  <a:pt x="2714165" y="1675448"/>
                </a:lnTo>
                <a:lnTo>
                  <a:pt x="2724315" y="1672908"/>
                </a:lnTo>
                <a:lnTo>
                  <a:pt x="2734465" y="1670051"/>
                </a:lnTo>
                <a:lnTo>
                  <a:pt x="2743663" y="1666876"/>
                </a:lnTo>
                <a:lnTo>
                  <a:pt x="2752861" y="1663383"/>
                </a:lnTo>
                <a:lnTo>
                  <a:pt x="2761425" y="1660208"/>
                </a:lnTo>
                <a:lnTo>
                  <a:pt x="2769355" y="1656716"/>
                </a:lnTo>
                <a:lnTo>
                  <a:pt x="2777284" y="1652906"/>
                </a:lnTo>
                <a:lnTo>
                  <a:pt x="2784262" y="1649096"/>
                </a:lnTo>
                <a:lnTo>
                  <a:pt x="2791240" y="1645603"/>
                </a:lnTo>
                <a:lnTo>
                  <a:pt x="2797584" y="1641793"/>
                </a:lnTo>
                <a:lnTo>
                  <a:pt x="2803293" y="1637666"/>
                </a:lnTo>
                <a:lnTo>
                  <a:pt x="2808368" y="1633538"/>
                </a:lnTo>
                <a:lnTo>
                  <a:pt x="2813443" y="1629411"/>
                </a:lnTo>
                <a:lnTo>
                  <a:pt x="2817566" y="1625283"/>
                </a:lnTo>
                <a:lnTo>
                  <a:pt x="2821055" y="1620521"/>
                </a:lnTo>
                <a:lnTo>
                  <a:pt x="2824544" y="1616393"/>
                </a:lnTo>
                <a:lnTo>
                  <a:pt x="2827082" y="1611948"/>
                </a:lnTo>
                <a:lnTo>
                  <a:pt x="2828985" y="1607821"/>
                </a:lnTo>
                <a:lnTo>
                  <a:pt x="2830571" y="1603376"/>
                </a:lnTo>
                <a:lnTo>
                  <a:pt x="2831839" y="1599248"/>
                </a:lnTo>
                <a:lnTo>
                  <a:pt x="2832157" y="1594803"/>
                </a:lnTo>
                <a:lnTo>
                  <a:pt x="2831839" y="1591628"/>
                </a:lnTo>
                <a:lnTo>
                  <a:pt x="2831205" y="1588771"/>
                </a:lnTo>
                <a:lnTo>
                  <a:pt x="2830571" y="1585596"/>
                </a:lnTo>
                <a:lnTo>
                  <a:pt x="2829302" y="1582738"/>
                </a:lnTo>
                <a:lnTo>
                  <a:pt x="2828350" y="1579563"/>
                </a:lnTo>
                <a:lnTo>
                  <a:pt x="2826447" y="1576706"/>
                </a:lnTo>
                <a:lnTo>
                  <a:pt x="2824544" y="1573213"/>
                </a:lnTo>
                <a:lnTo>
                  <a:pt x="2822324" y="1570356"/>
                </a:lnTo>
                <a:lnTo>
                  <a:pt x="2817566" y="1564323"/>
                </a:lnTo>
                <a:lnTo>
                  <a:pt x="2810905" y="1558608"/>
                </a:lnTo>
                <a:lnTo>
                  <a:pt x="2803928" y="1552576"/>
                </a:lnTo>
                <a:lnTo>
                  <a:pt x="2795681" y="1546861"/>
                </a:lnTo>
                <a:lnTo>
                  <a:pt x="2786165" y="1541146"/>
                </a:lnTo>
                <a:lnTo>
                  <a:pt x="2776016" y="1536066"/>
                </a:lnTo>
                <a:lnTo>
                  <a:pt x="2764914" y="1531303"/>
                </a:lnTo>
                <a:lnTo>
                  <a:pt x="2752861" y="1526223"/>
                </a:lnTo>
                <a:lnTo>
                  <a:pt x="2740174" y="1521778"/>
                </a:lnTo>
                <a:lnTo>
                  <a:pt x="2726535" y="1517333"/>
                </a:lnTo>
                <a:lnTo>
                  <a:pt x="2711945" y="1513523"/>
                </a:lnTo>
                <a:lnTo>
                  <a:pt x="2696720" y="1510031"/>
                </a:lnTo>
                <a:lnTo>
                  <a:pt x="2695769" y="1526223"/>
                </a:lnTo>
                <a:lnTo>
                  <a:pt x="2673883" y="1526223"/>
                </a:lnTo>
                <a:lnTo>
                  <a:pt x="2688474" y="1540511"/>
                </a:lnTo>
                <a:lnTo>
                  <a:pt x="2695452" y="1540511"/>
                </a:lnTo>
                <a:lnTo>
                  <a:pt x="2698624" y="1542416"/>
                </a:lnTo>
                <a:lnTo>
                  <a:pt x="2706870" y="1548131"/>
                </a:lnTo>
                <a:lnTo>
                  <a:pt x="2717972" y="1556068"/>
                </a:lnTo>
                <a:lnTo>
                  <a:pt x="2723046" y="1560513"/>
                </a:lnTo>
                <a:lnTo>
                  <a:pt x="2728439" y="1565276"/>
                </a:lnTo>
                <a:lnTo>
                  <a:pt x="2732879" y="1570356"/>
                </a:lnTo>
                <a:lnTo>
                  <a:pt x="2736685" y="1574801"/>
                </a:lnTo>
                <a:lnTo>
                  <a:pt x="2738271" y="1577023"/>
                </a:lnTo>
                <a:lnTo>
                  <a:pt x="2738905" y="1579246"/>
                </a:lnTo>
                <a:lnTo>
                  <a:pt x="2739540" y="1581468"/>
                </a:lnTo>
                <a:lnTo>
                  <a:pt x="2740174" y="1583373"/>
                </a:lnTo>
                <a:lnTo>
                  <a:pt x="2739540" y="1585278"/>
                </a:lnTo>
                <a:lnTo>
                  <a:pt x="2738905" y="1586866"/>
                </a:lnTo>
                <a:lnTo>
                  <a:pt x="2737320" y="1588771"/>
                </a:lnTo>
                <a:lnTo>
                  <a:pt x="2735417" y="1589723"/>
                </a:lnTo>
                <a:lnTo>
                  <a:pt x="2732879" y="1590993"/>
                </a:lnTo>
                <a:lnTo>
                  <a:pt x="2730024" y="1591946"/>
                </a:lnTo>
                <a:lnTo>
                  <a:pt x="2725901" y="1592898"/>
                </a:lnTo>
                <a:lnTo>
                  <a:pt x="2721143" y="1593216"/>
                </a:lnTo>
                <a:lnTo>
                  <a:pt x="2715117" y="1593533"/>
                </a:lnTo>
                <a:lnTo>
                  <a:pt x="2710042" y="1593533"/>
                </a:lnTo>
                <a:lnTo>
                  <a:pt x="2704650" y="1593216"/>
                </a:lnTo>
                <a:lnTo>
                  <a:pt x="2699575" y="1592581"/>
                </a:lnTo>
                <a:lnTo>
                  <a:pt x="2694500" y="1591628"/>
                </a:lnTo>
                <a:lnTo>
                  <a:pt x="2690060" y="1590676"/>
                </a:lnTo>
                <a:lnTo>
                  <a:pt x="2685619" y="1589088"/>
                </a:lnTo>
                <a:lnTo>
                  <a:pt x="2681496" y="1587501"/>
                </a:lnTo>
                <a:lnTo>
                  <a:pt x="2673566" y="1584326"/>
                </a:lnTo>
                <a:lnTo>
                  <a:pt x="2665954" y="1579563"/>
                </a:lnTo>
                <a:lnTo>
                  <a:pt x="2658659" y="1575118"/>
                </a:lnTo>
                <a:lnTo>
                  <a:pt x="2651681" y="1570038"/>
                </a:lnTo>
                <a:lnTo>
                  <a:pt x="2648826" y="1568133"/>
                </a:lnTo>
                <a:lnTo>
                  <a:pt x="2646606" y="1567181"/>
                </a:lnTo>
                <a:lnTo>
                  <a:pt x="2645337" y="1567181"/>
                </a:lnTo>
                <a:lnTo>
                  <a:pt x="2644386" y="1567498"/>
                </a:lnTo>
                <a:lnTo>
                  <a:pt x="2643434" y="1569403"/>
                </a:lnTo>
                <a:lnTo>
                  <a:pt x="2643117" y="1570356"/>
                </a:lnTo>
                <a:lnTo>
                  <a:pt x="2642165" y="1570673"/>
                </a:lnTo>
                <a:lnTo>
                  <a:pt x="2633602" y="1570356"/>
                </a:lnTo>
                <a:lnTo>
                  <a:pt x="2629161" y="1570038"/>
                </a:lnTo>
                <a:lnTo>
                  <a:pt x="2627258" y="1569403"/>
                </a:lnTo>
                <a:lnTo>
                  <a:pt x="2626306" y="1569086"/>
                </a:lnTo>
                <a:lnTo>
                  <a:pt x="2624720" y="1562101"/>
                </a:lnTo>
                <a:lnTo>
                  <a:pt x="2624086" y="1556386"/>
                </a:lnTo>
                <a:lnTo>
                  <a:pt x="2623452" y="1551941"/>
                </a:lnTo>
                <a:lnTo>
                  <a:pt x="2623135" y="1548131"/>
                </a:lnTo>
                <a:lnTo>
                  <a:pt x="2623452" y="1544003"/>
                </a:lnTo>
                <a:lnTo>
                  <a:pt x="2624086" y="1542733"/>
                </a:lnTo>
                <a:lnTo>
                  <a:pt x="2622817" y="1540511"/>
                </a:lnTo>
                <a:lnTo>
                  <a:pt x="2671029" y="1540511"/>
                </a:lnTo>
                <a:lnTo>
                  <a:pt x="2656439" y="1526223"/>
                </a:lnTo>
                <a:lnTo>
                  <a:pt x="2615839" y="1526223"/>
                </a:lnTo>
                <a:lnTo>
                  <a:pt x="2612033" y="1499236"/>
                </a:lnTo>
                <a:lnTo>
                  <a:pt x="2595857" y="1498283"/>
                </a:lnTo>
                <a:lnTo>
                  <a:pt x="2579046" y="1497966"/>
                </a:lnTo>
                <a:close/>
                <a:moveTo>
                  <a:pt x="400303" y="1460500"/>
                </a:moveTo>
                <a:lnTo>
                  <a:pt x="487363" y="1590373"/>
                </a:lnTo>
                <a:lnTo>
                  <a:pt x="477269" y="1597025"/>
                </a:lnTo>
                <a:lnTo>
                  <a:pt x="390525" y="1467152"/>
                </a:lnTo>
                <a:lnTo>
                  <a:pt x="400303" y="1460500"/>
                </a:lnTo>
                <a:close/>
                <a:moveTo>
                  <a:pt x="2575557" y="1210946"/>
                </a:moveTo>
                <a:lnTo>
                  <a:pt x="2570165" y="1211581"/>
                </a:lnTo>
                <a:lnTo>
                  <a:pt x="2565408" y="1211898"/>
                </a:lnTo>
                <a:lnTo>
                  <a:pt x="2561919" y="1211581"/>
                </a:lnTo>
                <a:lnTo>
                  <a:pt x="2558747" y="1211263"/>
                </a:lnTo>
                <a:lnTo>
                  <a:pt x="2527663" y="1469708"/>
                </a:lnTo>
                <a:lnTo>
                  <a:pt x="2540350" y="1468756"/>
                </a:lnTo>
                <a:lnTo>
                  <a:pt x="2553038" y="1468438"/>
                </a:lnTo>
                <a:lnTo>
                  <a:pt x="2565725" y="1468121"/>
                </a:lnTo>
                <a:lnTo>
                  <a:pt x="2579046" y="1467486"/>
                </a:lnTo>
                <a:lnTo>
                  <a:pt x="2593637" y="1468121"/>
                </a:lnTo>
                <a:lnTo>
                  <a:pt x="2608227" y="1468438"/>
                </a:lnTo>
                <a:lnTo>
                  <a:pt x="2575557" y="1210946"/>
                </a:lnTo>
                <a:close/>
                <a:moveTo>
                  <a:pt x="309562" y="1149350"/>
                </a:moveTo>
                <a:lnTo>
                  <a:pt x="361753" y="1149350"/>
                </a:lnTo>
                <a:lnTo>
                  <a:pt x="369977" y="1155018"/>
                </a:lnTo>
                <a:lnTo>
                  <a:pt x="377884" y="1160685"/>
                </a:lnTo>
                <a:lnTo>
                  <a:pt x="381680" y="1164149"/>
                </a:lnTo>
                <a:lnTo>
                  <a:pt x="385476" y="1167298"/>
                </a:lnTo>
                <a:lnTo>
                  <a:pt x="388639" y="1170761"/>
                </a:lnTo>
                <a:lnTo>
                  <a:pt x="391169" y="1174225"/>
                </a:lnTo>
                <a:lnTo>
                  <a:pt x="392751" y="1177059"/>
                </a:lnTo>
                <a:lnTo>
                  <a:pt x="393700" y="1178633"/>
                </a:lnTo>
                <a:lnTo>
                  <a:pt x="393700" y="1180208"/>
                </a:lnTo>
                <a:lnTo>
                  <a:pt x="393067" y="1181467"/>
                </a:lnTo>
                <a:lnTo>
                  <a:pt x="392751" y="1182727"/>
                </a:lnTo>
                <a:lnTo>
                  <a:pt x="391802" y="1183671"/>
                </a:lnTo>
                <a:lnTo>
                  <a:pt x="390537" y="1184616"/>
                </a:lnTo>
                <a:lnTo>
                  <a:pt x="388639" y="1185561"/>
                </a:lnTo>
                <a:lnTo>
                  <a:pt x="386425" y="1186505"/>
                </a:lnTo>
                <a:lnTo>
                  <a:pt x="383578" y="1186820"/>
                </a:lnTo>
                <a:lnTo>
                  <a:pt x="380098" y="1187135"/>
                </a:lnTo>
                <a:lnTo>
                  <a:pt x="375986" y="1187450"/>
                </a:lnTo>
                <a:lnTo>
                  <a:pt x="372191" y="1187450"/>
                </a:lnTo>
                <a:lnTo>
                  <a:pt x="364599" y="1186820"/>
                </a:lnTo>
                <a:lnTo>
                  <a:pt x="357957" y="1185246"/>
                </a:lnTo>
                <a:lnTo>
                  <a:pt x="351631" y="1183042"/>
                </a:lnTo>
                <a:lnTo>
                  <a:pt x="345937" y="1180523"/>
                </a:lnTo>
                <a:lnTo>
                  <a:pt x="340244" y="1177374"/>
                </a:lnTo>
                <a:lnTo>
                  <a:pt x="335499" y="1174225"/>
                </a:lnTo>
                <a:lnTo>
                  <a:pt x="330122" y="1170761"/>
                </a:lnTo>
                <a:lnTo>
                  <a:pt x="328540" y="1169187"/>
                </a:lnTo>
                <a:lnTo>
                  <a:pt x="326959" y="1168557"/>
                </a:lnTo>
                <a:lnTo>
                  <a:pt x="325693" y="1168557"/>
                </a:lnTo>
                <a:lnTo>
                  <a:pt x="325061" y="1168872"/>
                </a:lnTo>
                <a:lnTo>
                  <a:pt x="324745" y="1170447"/>
                </a:lnTo>
                <a:lnTo>
                  <a:pt x="324112" y="1170761"/>
                </a:lnTo>
                <a:lnTo>
                  <a:pt x="323479" y="1171076"/>
                </a:lnTo>
                <a:lnTo>
                  <a:pt x="317469" y="1170761"/>
                </a:lnTo>
                <a:lnTo>
                  <a:pt x="313990" y="1170447"/>
                </a:lnTo>
                <a:lnTo>
                  <a:pt x="312409" y="1170132"/>
                </a:lnTo>
                <a:lnTo>
                  <a:pt x="311143" y="1164779"/>
                </a:lnTo>
                <a:lnTo>
                  <a:pt x="310511" y="1160685"/>
                </a:lnTo>
                <a:lnTo>
                  <a:pt x="309878" y="1155018"/>
                </a:lnTo>
                <a:lnTo>
                  <a:pt x="310511" y="1152184"/>
                </a:lnTo>
                <a:lnTo>
                  <a:pt x="310827" y="1150924"/>
                </a:lnTo>
                <a:lnTo>
                  <a:pt x="309562" y="1149350"/>
                </a:lnTo>
                <a:close/>
                <a:moveTo>
                  <a:pt x="178239" y="1149350"/>
                </a:moveTo>
                <a:lnTo>
                  <a:pt x="230188" y="1149350"/>
                </a:lnTo>
                <a:lnTo>
                  <a:pt x="229550" y="1150924"/>
                </a:lnTo>
                <a:lnTo>
                  <a:pt x="229869" y="1152184"/>
                </a:lnTo>
                <a:lnTo>
                  <a:pt x="229869" y="1155018"/>
                </a:lnTo>
                <a:lnTo>
                  <a:pt x="229550" y="1160685"/>
                </a:lnTo>
                <a:lnTo>
                  <a:pt x="229232" y="1164779"/>
                </a:lnTo>
                <a:lnTo>
                  <a:pt x="227957" y="1170132"/>
                </a:lnTo>
                <a:lnTo>
                  <a:pt x="225726" y="1170447"/>
                </a:lnTo>
                <a:lnTo>
                  <a:pt x="222858" y="1170761"/>
                </a:lnTo>
                <a:lnTo>
                  <a:pt x="216802" y="1171076"/>
                </a:lnTo>
                <a:lnTo>
                  <a:pt x="215846" y="1170761"/>
                </a:lnTo>
                <a:lnTo>
                  <a:pt x="215527" y="1170447"/>
                </a:lnTo>
                <a:lnTo>
                  <a:pt x="214890" y="1168872"/>
                </a:lnTo>
                <a:lnTo>
                  <a:pt x="214571" y="1168557"/>
                </a:lnTo>
                <a:lnTo>
                  <a:pt x="213296" y="1168557"/>
                </a:lnTo>
                <a:lnTo>
                  <a:pt x="211703" y="1169187"/>
                </a:lnTo>
                <a:lnTo>
                  <a:pt x="209472" y="1170761"/>
                </a:lnTo>
                <a:lnTo>
                  <a:pt x="204691" y="1174225"/>
                </a:lnTo>
                <a:lnTo>
                  <a:pt x="199273" y="1177374"/>
                </a:lnTo>
                <a:lnTo>
                  <a:pt x="194174" y="1180523"/>
                </a:lnTo>
                <a:lnTo>
                  <a:pt x="188119" y="1183042"/>
                </a:lnTo>
                <a:lnTo>
                  <a:pt x="182063" y="1185246"/>
                </a:lnTo>
                <a:lnTo>
                  <a:pt x="175371" y="1186820"/>
                </a:lnTo>
                <a:lnTo>
                  <a:pt x="167722" y="1187450"/>
                </a:lnTo>
                <a:lnTo>
                  <a:pt x="163579" y="1187450"/>
                </a:lnTo>
                <a:lnTo>
                  <a:pt x="159435" y="1187135"/>
                </a:lnTo>
                <a:lnTo>
                  <a:pt x="155930" y="1186820"/>
                </a:lnTo>
                <a:lnTo>
                  <a:pt x="153380" y="1186505"/>
                </a:lnTo>
                <a:lnTo>
                  <a:pt x="151149" y="1185561"/>
                </a:lnTo>
                <a:lnTo>
                  <a:pt x="149237" y="1184616"/>
                </a:lnTo>
                <a:lnTo>
                  <a:pt x="147643" y="1183671"/>
                </a:lnTo>
                <a:lnTo>
                  <a:pt x="147006" y="1182727"/>
                </a:lnTo>
                <a:lnTo>
                  <a:pt x="146050" y="1181467"/>
                </a:lnTo>
                <a:lnTo>
                  <a:pt x="146050" y="1180208"/>
                </a:lnTo>
                <a:lnTo>
                  <a:pt x="146050" y="1178633"/>
                </a:lnTo>
                <a:lnTo>
                  <a:pt x="146368" y="1177059"/>
                </a:lnTo>
                <a:lnTo>
                  <a:pt x="148281" y="1174225"/>
                </a:lnTo>
                <a:lnTo>
                  <a:pt x="151149" y="1170761"/>
                </a:lnTo>
                <a:lnTo>
                  <a:pt x="154017" y="1167298"/>
                </a:lnTo>
                <a:lnTo>
                  <a:pt x="157842" y="1164149"/>
                </a:lnTo>
                <a:lnTo>
                  <a:pt x="161985" y="1160685"/>
                </a:lnTo>
                <a:lnTo>
                  <a:pt x="169634" y="1155018"/>
                </a:lnTo>
                <a:lnTo>
                  <a:pt x="178239" y="1149350"/>
                </a:lnTo>
                <a:close/>
                <a:moveTo>
                  <a:pt x="1364001" y="1136650"/>
                </a:moveTo>
                <a:lnTo>
                  <a:pt x="1375444" y="1136650"/>
                </a:lnTo>
                <a:lnTo>
                  <a:pt x="1386888" y="1137285"/>
                </a:lnTo>
                <a:lnTo>
                  <a:pt x="1398332" y="1138872"/>
                </a:lnTo>
                <a:lnTo>
                  <a:pt x="1409457" y="1140777"/>
                </a:lnTo>
                <a:lnTo>
                  <a:pt x="1421219" y="1143000"/>
                </a:lnTo>
                <a:lnTo>
                  <a:pt x="1432663" y="1146175"/>
                </a:lnTo>
                <a:lnTo>
                  <a:pt x="1443788" y="1149032"/>
                </a:lnTo>
                <a:lnTo>
                  <a:pt x="1455232" y="1152842"/>
                </a:lnTo>
                <a:lnTo>
                  <a:pt x="1466040" y="1156652"/>
                </a:lnTo>
                <a:lnTo>
                  <a:pt x="1476848" y="1161097"/>
                </a:lnTo>
                <a:lnTo>
                  <a:pt x="1487338" y="1165542"/>
                </a:lnTo>
                <a:lnTo>
                  <a:pt x="1498146" y="1169987"/>
                </a:lnTo>
                <a:lnTo>
                  <a:pt x="1508318" y="1175067"/>
                </a:lnTo>
                <a:lnTo>
                  <a:pt x="1518490" y="1180147"/>
                </a:lnTo>
                <a:lnTo>
                  <a:pt x="1527709" y="1185545"/>
                </a:lnTo>
                <a:lnTo>
                  <a:pt x="1537245" y="1190942"/>
                </a:lnTo>
                <a:lnTo>
                  <a:pt x="1545828" y="1196022"/>
                </a:lnTo>
                <a:lnTo>
                  <a:pt x="1554410" y="1201420"/>
                </a:lnTo>
                <a:lnTo>
                  <a:pt x="1569987" y="1211897"/>
                </a:lnTo>
                <a:lnTo>
                  <a:pt x="1583020" y="1222057"/>
                </a:lnTo>
                <a:lnTo>
                  <a:pt x="1594463" y="1231265"/>
                </a:lnTo>
                <a:lnTo>
                  <a:pt x="1599231" y="1235710"/>
                </a:lnTo>
                <a:lnTo>
                  <a:pt x="1603046" y="1239837"/>
                </a:lnTo>
                <a:lnTo>
                  <a:pt x="1606543" y="1243330"/>
                </a:lnTo>
                <a:lnTo>
                  <a:pt x="1609086" y="1246822"/>
                </a:lnTo>
                <a:lnTo>
                  <a:pt x="1610993" y="1249997"/>
                </a:lnTo>
                <a:lnTo>
                  <a:pt x="1611947" y="1252220"/>
                </a:lnTo>
                <a:lnTo>
                  <a:pt x="1612582" y="1256347"/>
                </a:lnTo>
                <a:lnTo>
                  <a:pt x="1612900" y="1261427"/>
                </a:lnTo>
                <a:lnTo>
                  <a:pt x="1612900" y="1276985"/>
                </a:lnTo>
                <a:lnTo>
                  <a:pt x="1612582" y="1297305"/>
                </a:lnTo>
                <a:lnTo>
                  <a:pt x="1611311" y="1322387"/>
                </a:lnTo>
                <a:lnTo>
                  <a:pt x="1609404" y="1351280"/>
                </a:lnTo>
                <a:lnTo>
                  <a:pt x="1607178" y="1383347"/>
                </a:lnTo>
                <a:lnTo>
                  <a:pt x="1601774" y="1455102"/>
                </a:lnTo>
                <a:lnTo>
                  <a:pt x="1595099" y="1531937"/>
                </a:lnTo>
                <a:lnTo>
                  <a:pt x="1588106" y="1608772"/>
                </a:lnTo>
                <a:lnTo>
                  <a:pt x="1580159" y="1680845"/>
                </a:lnTo>
                <a:lnTo>
                  <a:pt x="1576344" y="1713230"/>
                </a:lnTo>
                <a:lnTo>
                  <a:pt x="1572847" y="1742122"/>
                </a:lnTo>
                <a:lnTo>
                  <a:pt x="1568397" y="1774825"/>
                </a:lnTo>
                <a:lnTo>
                  <a:pt x="1566172" y="1787842"/>
                </a:lnTo>
                <a:lnTo>
                  <a:pt x="1564265" y="1798955"/>
                </a:lnTo>
                <a:lnTo>
                  <a:pt x="1551232" y="1804035"/>
                </a:lnTo>
                <a:lnTo>
                  <a:pt x="1539152" y="1808162"/>
                </a:lnTo>
                <a:lnTo>
                  <a:pt x="1527073" y="1811655"/>
                </a:lnTo>
                <a:lnTo>
                  <a:pt x="1515947" y="1813877"/>
                </a:lnTo>
                <a:lnTo>
                  <a:pt x="1505775" y="1815465"/>
                </a:lnTo>
                <a:lnTo>
                  <a:pt x="1501325" y="1815782"/>
                </a:lnTo>
                <a:lnTo>
                  <a:pt x="1496874" y="1815782"/>
                </a:lnTo>
                <a:lnTo>
                  <a:pt x="1492742" y="1815782"/>
                </a:lnTo>
                <a:lnTo>
                  <a:pt x="1488609" y="1814830"/>
                </a:lnTo>
                <a:lnTo>
                  <a:pt x="1485113" y="1814195"/>
                </a:lnTo>
                <a:lnTo>
                  <a:pt x="1481934" y="1813242"/>
                </a:lnTo>
                <a:lnTo>
                  <a:pt x="1482888" y="1798955"/>
                </a:lnTo>
                <a:lnTo>
                  <a:pt x="1484159" y="1778952"/>
                </a:lnTo>
                <a:lnTo>
                  <a:pt x="1486384" y="1724025"/>
                </a:lnTo>
                <a:lnTo>
                  <a:pt x="1487338" y="1671637"/>
                </a:lnTo>
                <a:lnTo>
                  <a:pt x="1488927" y="1614487"/>
                </a:lnTo>
                <a:lnTo>
                  <a:pt x="1489881" y="1556067"/>
                </a:lnTo>
                <a:lnTo>
                  <a:pt x="1490199" y="1498600"/>
                </a:lnTo>
                <a:lnTo>
                  <a:pt x="1473033" y="1530667"/>
                </a:lnTo>
                <a:lnTo>
                  <a:pt x="1462543" y="1524952"/>
                </a:lnTo>
                <a:lnTo>
                  <a:pt x="1490199" y="1472882"/>
                </a:lnTo>
                <a:lnTo>
                  <a:pt x="1489881" y="1423035"/>
                </a:lnTo>
                <a:lnTo>
                  <a:pt x="1489245" y="1402080"/>
                </a:lnTo>
                <a:lnTo>
                  <a:pt x="1488609" y="1384300"/>
                </a:lnTo>
                <a:lnTo>
                  <a:pt x="1487974" y="1370012"/>
                </a:lnTo>
                <a:lnTo>
                  <a:pt x="1486702" y="1360170"/>
                </a:lnTo>
                <a:lnTo>
                  <a:pt x="1486066" y="1356677"/>
                </a:lnTo>
                <a:lnTo>
                  <a:pt x="1485113" y="1354455"/>
                </a:lnTo>
                <a:lnTo>
                  <a:pt x="1484477" y="1353502"/>
                </a:lnTo>
                <a:lnTo>
                  <a:pt x="1484159" y="1353502"/>
                </a:lnTo>
                <a:lnTo>
                  <a:pt x="1483841" y="1354137"/>
                </a:lnTo>
                <a:lnTo>
                  <a:pt x="1477166" y="1362392"/>
                </a:lnTo>
                <a:lnTo>
                  <a:pt x="1470808" y="1371282"/>
                </a:lnTo>
                <a:lnTo>
                  <a:pt x="1469537" y="1373505"/>
                </a:lnTo>
                <a:lnTo>
                  <a:pt x="1449192" y="1674812"/>
                </a:lnTo>
                <a:lnTo>
                  <a:pt x="1443788" y="1731962"/>
                </a:lnTo>
                <a:lnTo>
                  <a:pt x="1437431" y="1803400"/>
                </a:lnTo>
                <a:lnTo>
                  <a:pt x="1434252" y="1830705"/>
                </a:lnTo>
                <a:lnTo>
                  <a:pt x="1433934" y="1834515"/>
                </a:lnTo>
                <a:lnTo>
                  <a:pt x="1431709" y="1841817"/>
                </a:lnTo>
                <a:lnTo>
                  <a:pt x="1429166" y="1848485"/>
                </a:lnTo>
                <a:lnTo>
                  <a:pt x="1426623" y="1855152"/>
                </a:lnTo>
                <a:lnTo>
                  <a:pt x="1423126" y="1861820"/>
                </a:lnTo>
                <a:lnTo>
                  <a:pt x="1419630" y="1868805"/>
                </a:lnTo>
                <a:lnTo>
                  <a:pt x="1415815" y="1875155"/>
                </a:lnTo>
                <a:lnTo>
                  <a:pt x="1411683" y="1881822"/>
                </a:lnTo>
                <a:lnTo>
                  <a:pt x="1407232" y="1888172"/>
                </a:lnTo>
                <a:lnTo>
                  <a:pt x="1400557" y="1978660"/>
                </a:lnTo>
                <a:lnTo>
                  <a:pt x="1376398" y="2298382"/>
                </a:lnTo>
                <a:lnTo>
                  <a:pt x="1388795" y="2301557"/>
                </a:lnTo>
                <a:lnTo>
                  <a:pt x="1400875" y="2305050"/>
                </a:lnTo>
                <a:lnTo>
                  <a:pt x="1412954" y="2308225"/>
                </a:lnTo>
                <a:lnTo>
                  <a:pt x="1424080" y="2312035"/>
                </a:lnTo>
                <a:lnTo>
                  <a:pt x="1435524" y="2315845"/>
                </a:lnTo>
                <a:lnTo>
                  <a:pt x="1446014" y="2319972"/>
                </a:lnTo>
                <a:lnTo>
                  <a:pt x="1456504" y="2324100"/>
                </a:lnTo>
                <a:lnTo>
                  <a:pt x="1466358" y="2328545"/>
                </a:lnTo>
                <a:lnTo>
                  <a:pt x="1529298" y="2288857"/>
                </a:lnTo>
                <a:lnTo>
                  <a:pt x="1535656" y="2299017"/>
                </a:lnTo>
                <a:lnTo>
                  <a:pt x="1479073" y="2334895"/>
                </a:lnTo>
                <a:lnTo>
                  <a:pt x="1489881" y="2340610"/>
                </a:lnTo>
                <a:lnTo>
                  <a:pt x="1499417" y="2346325"/>
                </a:lnTo>
                <a:lnTo>
                  <a:pt x="1508954" y="2352675"/>
                </a:lnTo>
                <a:lnTo>
                  <a:pt x="1517536" y="2358707"/>
                </a:lnTo>
                <a:lnTo>
                  <a:pt x="1525483" y="2365057"/>
                </a:lnTo>
                <a:lnTo>
                  <a:pt x="1533112" y="2371725"/>
                </a:lnTo>
                <a:lnTo>
                  <a:pt x="1539788" y="2378710"/>
                </a:lnTo>
                <a:lnTo>
                  <a:pt x="1546146" y="2385695"/>
                </a:lnTo>
                <a:lnTo>
                  <a:pt x="1551867" y="2392997"/>
                </a:lnTo>
                <a:lnTo>
                  <a:pt x="1556636" y="2400300"/>
                </a:lnTo>
                <a:lnTo>
                  <a:pt x="1560768" y="2407920"/>
                </a:lnTo>
                <a:lnTo>
                  <a:pt x="1564265" y="2415857"/>
                </a:lnTo>
                <a:lnTo>
                  <a:pt x="1566808" y="2423477"/>
                </a:lnTo>
                <a:lnTo>
                  <a:pt x="1568715" y="2431732"/>
                </a:lnTo>
                <a:lnTo>
                  <a:pt x="1569987" y="2439670"/>
                </a:lnTo>
                <a:lnTo>
                  <a:pt x="1570304" y="2447925"/>
                </a:lnTo>
                <a:lnTo>
                  <a:pt x="1569987" y="2455545"/>
                </a:lnTo>
                <a:lnTo>
                  <a:pt x="1569033" y="2463165"/>
                </a:lnTo>
                <a:lnTo>
                  <a:pt x="1567126" y="2470785"/>
                </a:lnTo>
                <a:lnTo>
                  <a:pt x="1564900" y="2477770"/>
                </a:lnTo>
                <a:lnTo>
                  <a:pt x="1562040" y="2485390"/>
                </a:lnTo>
                <a:lnTo>
                  <a:pt x="1558225" y="2492057"/>
                </a:lnTo>
                <a:lnTo>
                  <a:pt x="1554093" y="2499360"/>
                </a:lnTo>
                <a:lnTo>
                  <a:pt x="1549324" y="2506027"/>
                </a:lnTo>
                <a:lnTo>
                  <a:pt x="1543920" y="2512695"/>
                </a:lnTo>
                <a:lnTo>
                  <a:pt x="1537881" y="2519362"/>
                </a:lnTo>
                <a:lnTo>
                  <a:pt x="1531523" y="2525712"/>
                </a:lnTo>
                <a:lnTo>
                  <a:pt x="1524212" y="2531745"/>
                </a:lnTo>
                <a:lnTo>
                  <a:pt x="1516901" y="2537778"/>
                </a:lnTo>
                <a:lnTo>
                  <a:pt x="1508636" y="2543810"/>
                </a:lnTo>
                <a:lnTo>
                  <a:pt x="1500053" y="2549208"/>
                </a:lnTo>
                <a:lnTo>
                  <a:pt x="1490517" y="2554923"/>
                </a:lnTo>
                <a:lnTo>
                  <a:pt x="1480980" y="2560320"/>
                </a:lnTo>
                <a:lnTo>
                  <a:pt x="1470808" y="2565083"/>
                </a:lnTo>
                <a:lnTo>
                  <a:pt x="1460318" y="2569845"/>
                </a:lnTo>
                <a:lnTo>
                  <a:pt x="1449192" y="2574608"/>
                </a:lnTo>
                <a:lnTo>
                  <a:pt x="1437749" y="2579053"/>
                </a:lnTo>
                <a:lnTo>
                  <a:pt x="1425669" y="2583180"/>
                </a:lnTo>
                <a:lnTo>
                  <a:pt x="1413272" y="2587308"/>
                </a:lnTo>
                <a:lnTo>
                  <a:pt x="1400557" y="2591118"/>
                </a:lnTo>
                <a:lnTo>
                  <a:pt x="1387206" y="2594293"/>
                </a:lnTo>
                <a:lnTo>
                  <a:pt x="1373855" y="2597785"/>
                </a:lnTo>
                <a:lnTo>
                  <a:pt x="1360186" y="2600960"/>
                </a:lnTo>
                <a:lnTo>
                  <a:pt x="1345882" y="2603500"/>
                </a:lnTo>
                <a:lnTo>
                  <a:pt x="1331259" y="2606040"/>
                </a:lnTo>
                <a:lnTo>
                  <a:pt x="1316319" y="2608263"/>
                </a:lnTo>
                <a:lnTo>
                  <a:pt x="1301061" y="2610168"/>
                </a:lnTo>
                <a:lnTo>
                  <a:pt x="1285802" y="2612073"/>
                </a:lnTo>
                <a:lnTo>
                  <a:pt x="1381166" y="2755265"/>
                </a:lnTo>
                <a:lnTo>
                  <a:pt x="1370994" y="2762250"/>
                </a:lnTo>
                <a:lnTo>
                  <a:pt x="1271816" y="2613343"/>
                </a:lnTo>
                <a:lnTo>
                  <a:pt x="1254968" y="2614613"/>
                </a:lnTo>
                <a:lnTo>
                  <a:pt x="1237167" y="2615565"/>
                </a:lnTo>
                <a:lnTo>
                  <a:pt x="1219366" y="2615883"/>
                </a:lnTo>
                <a:lnTo>
                  <a:pt x="1201246" y="2616200"/>
                </a:lnTo>
                <a:lnTo>
                  <a:pt x="1181856" y="2615883"/>
                </a:lnTo>
                <a:lnTo>
                  <a:pt x="1162465" y="2615565"/>
                </a:lnTo>
                <a:lnTo>
                  <a:pt x="1143710" y="2614295"/>
                </a:lnTo>
                <a:lnTo>
                  <a:pt x="1124955" y="2612708"/>
                </a:lnTo>
                <a:lnTo>
                  <a:pt x="1106836" y="2611120"/>
                </a:lnTo>
                <a:lnTo>
                  <a:pt x="1089035" y="2609215"/>
                </a:lnTo>
                <a:lnTo>
                  <a:pt x="1071870" y="2606358"/>
                </a:lnTo>
                <a:lnTo>
                  <a:pt x="1055022" y="2603500"/>
                </a:lnTo>
                <a:lnTo>
                  <a:pt x="1038492" y="2600008"/>
                </a:lnTo>
                <a:lnTo>
                  <a:pt x="1022598" y="2596833"/>
                </a:lnTo>
                <a:lnTo>
                  <a:pt x="1007022" y="2592705"/>
                </a:lnTo>
                <a:lnTo>
                  <a:pt x="992082" y="2588260"/>
                </a:lnTo>
                <a:lnTo>
                  <a:pt x="977777" y="2583498"/>
                </a:lnTo>
                <a:lnTo>
                  <a:pt x="963791" y="2578735"/>
                </a:lnTo>
                <a:lnTo>
                  <a:pt x="950757" y="2573338"/>
                </a:lnTo>
                <a:lnTo>
                  <a:pt x="937724" y="2568258"/>
                </a:lnTo>
                <a:lnTo>
                  <a:pt x="925645" y="2562225"/>
                </a:lnTo>
                <a:lnTo>
                  <a:pt x="914519" y="2556193"/>
                </a:lnTo>
                <a:lnTo>
                  <a:pt x="903711" y="2550160"/>
                </a:lnTo>
                <a:lnTo>
                  <a:pt x="893857" y="2543175"/>
                </a:lnTo>
                <a:lnTo>
                  <a:pt x="884321" y="2536508"/>
                </a:lnTo>
                <a:lnTo>
                  <a:pt x="875738" y="2529523"/>
                </a:lnTo>
                <a:lnTo>
                  <a:pt x="867473" y="2522220"/>
                </a:lnTo>
                <a:lnTo>
                  <a:pt x="860162" y="2514600"/>
                </a:lnTo>
                <a:lnTo>
                  <a:pt x="853804" y="2506662"/>
                </a:lnTo>
                <a:lnTo>
                  <a:pt x="848400" y="2499042"/>
                </a:lnTo>
                <a:lnTo>
                  <a:pt x="843632" y="2491105"/>
                </a:lnTo>
                <a:lnTo>
                  <a:pt x="839500" y="2482850"/>
                </a:lnTo>
                <a:lnTo>
                  <a:pt x="836639" y="2473960"/>
                </a:lnTo>
                <a:lnTo>
                  <a:pt x="834414" y="2465387"/>
                </a:lnTo>
                <a:lnTo>
                  <a:pt x="833460" y="2461260"/>
                </a:lnTo>
                <a:lnTo>
                  <a:pt x="832824" y="2456815"/>
                </a:lnTo>
                <a:lnTo>
                  <a:pt x="832506" y="2452370"/>
                </a:lnTo>
                <a:lnTo>
                  <a:pt x="832506" y="2447925"/>
                </a:lnTo>
                <a:lnTo>
                  <a:pt x="832824" y="2440305"/>
                </a:lnTo>
                <a:lnTo>
                  <a:pt x="833460" y="2432685"/>
                </a:lnTo>
                <a:lnTo>
                  <a:pt x="835367" y="2425700"/>
                </a:lnTo>
                <a:lnTo>
                  <a:pt x="837592" y="2418397"/>
                </a:lnTo>
                <a:lnTo>
                  <a:pt x="840453" y="2411412"/>
                </a:lnTo>
                <a:lnTo>
                  <a:pt x="844268" y="2404110"/>
                </a:lnTo>
                <a:lnTo>
                  <a:pt x="847765" y="2397442"/>
                </a:lnTo>
                <a:lnTo>
                  <a:pt x="852851" y="2390775"/>
                </a:lnTo>
                <a:lnTo>
                  <a:pt x="857937" y="2384107"/>
                </a:lnTo>
                <a:lnTo>
                  <a:pt x="863659" y="2377757"/>
                </a:lnTo>
                <a:lnTo>
                  <a:pt x="870016" y="2371407"/>
                </a:lnTo>
                <a:lnTo>
                  <a:pt x="877009" y="2365375"/>
                </a:lnTo>
                <a:lnTo>
                  <a:pt x="884321" y="2359342"/>
                </a:lnTo>
                <a:lnTo>
                  <a:pt x="892268" y="2353945"/>
                </a:lnTo>
                <a:lnTo>
                  <a:pt x="900533" y="2348230"/>
                </a:lnTo>
                <a:lnTo>
                  <a:pt x="909115" y="2342515"/>
                </a:lnTo>
                <a:lnTo>
                  <a:pt x="921513" y="2335847"/>
                </a:lnTo>
                <a:lnTo>
                  <a:pt x="934546" y="2329497"/>
                </a:lnTo>
                <a:lnTo>
                  <a:pt x="947897" y="2323465"/>
                </a:lnTo>
                <a:lnTo>
                  <a:pt x="962201" y="2317750"/>
                </a:lnTo>
                <a:lnTo>
                  <a:pt x="957751" y="2310765"/>
                </a:lnTo>
                <a:lnTo>
                  <a:pt x="915791" y="2248217"/>
                </a:lnTo>
                <a:lnTo>
                  <a:pt x="925645" y="2241232"/>
                </a:lnTo>
                <a:lnTo>
                  <a:pt x="969194" y="2306002"/>
                </a:lnTo>
                <a:lnTo>
                  <a:pt x="974281" y="2313622"/>
                </a:lnTo>
                <a:lnTo>
                  <a:pt x="984453" y="2310130"/>
                </a:lnTo>
                <a:lnTo>
                  <a:pt x="994625" y="2306637"/>
                </a:lnTo>
                <a:lnTo>
                  <a:pt x="1005115" y="2303780"/>
                </a:lnTo>
                <a:lnTo>
                  <a:pt x="1016241" y="2300922"/>
                </a:lnTo>
                <a:lnTo>
                  <a:pt x="1035949" y="2296160"/>
                </a:lnTo>
                <a:lnTo>
                  <a:pt x="1004797" y="1881505"/>
                </a:lnTo>
                <a:lnTo>
                  <a:pt x="998439" y="1871980"/>
                </a:lnTo>
                <a:lnTo>
                  <a:pt x="992718" y="1862455"/>
                </a:lnTo>
                <a:lnTo>
                  <a:pt x="988903" y="1856105"/>
                </a:lnTo>
                <a:lnTo>
                  <a:pt x="985724" y="1849120"/>
                </a:lnTo>
                <a:lnTo>
                  <a:pt x="982545" y="1842135"/>
                </a:lnTo>
                <a:lnTo>
                  <a:pt x="980002" y="1835150"/>
                </a:lnTo>
                <a:lnTo>
                  <a:pt x="979685" y="1830705"/>
                </a:lnTo>
                <a:lnTo>
                  <a:pt x="976506" y="1798955"/>
                </a:lnTo>
                <a:lnTo>
                  <a:pt x="968559" y="1715452"/>
                </a:lnTo>
                <a:lnTo>
                  <a:pt x="963791" y="1658620"/>
                </a:lnTo>
                <a:lnTo>
                  <a:pt x="958704" y="1594485"/>
                </a:lnTo>
                <a:lnTo>
                  <a:pt x="943128" y="1365567"/>
                </a:lnTo>
                <a:lnTo>
                  <a:pt x="939950" y="1363027"/>
                </a:lnTo>
                <a:lnTo>
                  <a:pt x="937089" y="1360487"/>
                </a:lnTo>
                <a:lnTo>
                  <a:pt x="930731" y="1354137"/>
                </a:lnTo>
                <a:lnTo>
                  <a:pt x="930413" y="1353502"/>
                </a:lnTo>
                <a:lnTo>
                  <a:pt x="930095" y="1354137"/>
                </a:lnTo>
                <a:lnTo>
                  <a:pt x="929460" y="1355725"/>
                </a:lnTo>
                <a:lnTo>
                  <a:pt x="928824" y="1358900"/>
                </a:lnTo>
                <a:lnTo>
                  <a:pt x="928506" y="1363345"/>
                </a:lnTo>
                <a:lnTo>
                  <a:pt x="928188" y="1376997"/>
                </a:lnTo>
                <a:lnTo>
                  <a:pt x="928188" y="1395095"/>
                </a:lnTo>
                <a:lnTo>
                  <a:pt x="928506" y="1417320"/>
                </a:lnTo>
                <a:lnTo>
                  <a:pt x="928824" y="1442720"/>
                </a:lnTo>
                <a:lnTo>
                  <a:pt x="930731" y="1502092"/>
                </a:lnTo>
                <a:lnTo>
                  <a:pt x="933274" y="1568450"/>
                </a:lnTo>
                <a:lnTo>
                  <a:pt x="936453" y="1636077"/>
                </a:lnTo>
                <a:lnTo>
                  <a:pt x="939632" y="1699895"/>
                </a:lnTo>
                <a:lnTo>
                  <a:pt x="942811" y="1755140"/>
                </a:lnTo>
                <a:lnTo>
                  <a:pt x="945036" y="1791652"/>
                </a:lnTo>
                <a:lnTo>
                  <a:pt x="946943" y="1815465"/>
                </a:lnTo>
                <a:lnTo>
                  <a:pt x="938996" y="1815782"/>
                </a:lnTo>
                <a:lnTo>
                  <a:pt x="929142" y="1815782"/>
                </a:lnTo>
                <a:lnTo>
                  <a:pt x="918016" y="1815782"/>
                </a:lnTo>
                <a:lnTo>
                  <a:pt x="904983" y="1814512"/>
                </a:lnTo>
                <a:lnTo>
                  <a:pt x="898625" y="1813877"/>
                </a:lnTo>
                <a:lnTo>
                  <a:pt x="891950" y="1812607"/>
                </a:lnTo>
                <a:lnTo>
                  <a:pt x="884639" y="1811337"/>
                </a:lnTo>
                <a:lnTo>
                  <a:pt x="877963" y="1809115"/>
                </a:lnTo>
                <a:lnTo>
                  <a:pt x="870970" y="1806575"/>
                </a:lnTo>
                <a:lnTo>
                  <a:pt x="863659" y="1804035"/>
                </a:lnTo>
                <a:lnTo>
                  <a:pt x="856983" y="1800542"/>
                </a:lnTo>
                <a:lnTo>
                  <a:pt x="849990" y="1797050"/>
                </a:lnTo>
                <a:lnTo>
                  <a:pt x="847765" y="1783397"/>
                </a:lnTo>
                <a:lnTo>
                  <a:pt x="845222" y="1766887"/>
                </a:lnTo>
                <a:lnTo>
                  <a:pt x="842996" y="1747520"/>
                </a:lnTo>
                <a:lnTo>
                  <a:pt x="840453" y="1725930"/>
                </a:lnTo>
                <a:lnTo>
                  <a:pt x="837592" y="1697672"/>
                </a:lnTo>
                <a:lnTo>
                  <a:pt x="834732" y="1666875"/>
                </a:lnTo>
                <a:lnTo>
                  <a:pt x="829010" y="1599565"/>
                </a:lnTo>
                <a:lnTo>
                  <a:pt x="824242" y="1529080"/>
                </a:lnTo>
                <a:lnTo>
                  <a:pt x="820109" y="1460182"/>
                </a:lnTo>
                <a:lnTo>
                  <a:pt x="816612" y="1395730"/>
                </a:lnTo>
                <a:lnTo>
                  <a:pt x="815659" y="1367155"/>
                </a:lnTo>
                <a:lnTo>
                  <a:pt x="814705" y="1341120"/>
                </a:lnTo>
                <a:lnTo>
                  <a:pt x="814387" y="1318895"/>
                </a:lnTo>
                <a:lnTo>
                  <a:pt x="814387" y="1300480"/>
                </a:lnTo>
                <a:lnTo>
                  <a:pt x="814705" y="1286827"/>
                </a:lnTo>
                <a:lnTo>
                  <a:pt x="815023" y="1281747"/>
                </a:lnTo>
                <a:lnTo>
                  <a:pt x="815659" y="1277937"/>
                </a:lnTo>
                <a:lnTo>
                  <a:pt x="816295" y="1270635"/>
                </a:lnTo>
                <a:lnTo>
                  <a:pt x="818202" y="1263332"/>
                </a:lnTo>
                <a:lnTo>
                  <a:pt x="820427" y="1256347"/>
                </a:lnTo>
                <a:lnTo>
                  <a:pt x="823288" y="1249362"/>
                </a:lnTo>
                <a:lnTo>
                  <a:pt x="827102" y="1242695"/>
                </a:lnTo>
                <a:lnTo>
                  <a:pt x="831553" y="1236345"/>
                </a:lnTo>
                <a:lnTo>
                  <a:pt x="836957" y="1229995"/>
                </a:lnTo>
                <a:lnTo>
                  <a:pt x="842679" y="1223962"/>
                </a:lnTo>
                <a:lnTo>
                  <a:pt x="849036" y="1218247"/>
                </a:lnTo>
                <a:lnTo>
                  <a:pt x="856029" y="1212532"/>
                </a:lnTo>
                <a:lnTo>
                  <a:pt x="863659" y="1207452"/>
                </a:lnTo>
                <a:lnTo>
                  <a:pt x="871606" y="1202055"/>
                </a:lnTo>
                <a:lnTo>
                  <a:pt x="879870" y="1197292"/>
                </a:lnTo>
                <a:lnTo>
                  <a:pt x="888771" y="1192847"/>
                </a:lnTo>
                <a:lnTo>
                  <a:pt x="897990" y="1188085"/>
                </a:lnTo>
                <a:lnTo>
                  <a:pt x="907844" y="1183640"/>
                </a:lnTo>
                <a:lnTo>
                  <a:pt x="917380" y="1179512"/>
                </a:lnTo>
                <a:lnTo>
                  <a:pt x="928188" y="1175385"/>
                </a:lnTo>
                <a:lnTo>
                  <a:pt x="938360" y="1171575"/>
                </a:lnTo>
                <a:lnTo>
                  <a:pt x="949168" y="1168400"/>
                </a:lnTo>
                <a:lnTo>
                  <a:pt x="971420" y="1161415"/>
                </a:lnTo>
                <a:lnTo>
                  <a:pt x="993989" y="1155382"/>
                </a:lnTo>
                <a:lnTo>
                  <a:pt x="1016876" y="1150302"/>
                </a:lnTo>
                <a:lnTo>
                  <a:pt x="1040399" y="1145540"/>
                </a:lnTo>
                <a:lnTo>
                  <a:pt x="1063287" y="1141412"/>
                </a:lnTo>
                <a:lnTo>
                  <a:pt x="1085856" y="1138237"/>
                </a:lnTo>
                <a:lnTo>
                  <a:pt x="1090942" y="1137920"/>
                </a:lnTo>
                <a:lnTo>
                  <a:pt x="1096346" y="1138237"/>
                </a:lnTo>
                <a:lnTo>
                  <a:pt x="1169776" y="1409700"/>
                </a:lnTo>
                <a:lnTo>
                  <a:pt x="1171366" y="1398587"/>
                </a:lnTo>
                <a:lnTo>
                  <a:pt x="1196796" y="1212532"/>
                </a:lnTo>
                <a:lnTo>
                  <a:pt x="1189803" y="1194117"/>
                </a:lnTo>
                <a:lnTo>
                  <a:pt x="1203472" y="1169670"/>
                </a:lnTo>
                <a:lnTo>
                  <a:pt x="1235895" y="1169670"/>
                </a:lnTo>
                <a:lnTo>
                  <a:pt x="1249246" y="1194117"/>
                </a:lnTo>
                <a:lnTo>
                  <a:pt x="1242889" y="1216025"/>
                </a:lnTo>
                <a:lnTo>
                  <a:pt x="1265776" y="1412557"/>
                </a:lnTo>
                <a:lnTo>
                  <a:pt x="1325855" y="1146810"/>
                </a:lnTo>
                <a:lnTo>
                  <a:pt x="1332849" y="1143317"/>
                </a:lnTo>
                <a:lnTo>
                  <a:pt x="1337935" y="1141095"/>
                </a:lnTo>
                <a:lnTo>
                  <a:pt x="1341113" y="1139190"/>
                </a:lnTo>
                <a:lnTo>
                  <a:pt x="1341749" y="1138555"/>
                </a:lnTo>
                <a:lnTo>
                  <a:pt x="1341749" y="1138237"/>
                </a:lnTo>
                <a:lnTo>
                  <a:pt x="1352557" y="1136967"/>
                </a:lnTo>
                <a:lnTo>
                  <a:pt x="1364001" y="1136650"/>
                </a:lnTo>
                <a:close/>
                <a:moveTo>
                  <a:pt x="276860" y="1112205"/>
                </a:moveTo>
                <a:lnTo>
                  <a:pt x="257810" y="1112523"/>
                </a:lnTo>
                <a:lnTo>
                  <a:pt x="239395" y="1114113"/>
                </a:lnTo>
                <a:lnTo>
                  <a:pt x="236537" y="1138913"/>
                </a:lnTo>
                <a:lnTo>
                  <a:pt x="176212" y="1139866"/>
                </a:lnTo>
                <a:lnTo>
                  <a:pt x="175260" y="1124923"/>
                </a:lnTo>
                <a:lnTo>
                  <a:pt x="166687" y="1127784"/>
                </a:lnTo>
                <a:lnTo>
                  <a:pt x="158432" y="1130328"/>
                </a:lnTo>
                <a:lnTo>
                  <a:pt x="151130" y="1132872"/>
                </a:lnTo>
                <a:lnTo>
                  <a:pt x="143827" y="1136051"/>
                </a:lnTo>
                <a:lnTo>
                  <a:pt x="137160" y="1138913"/>
                </a:lnTo>
                <a:lnTo>
                  <a:pt x="130810" y="1142410"/>
                </a:lnTo>
                <a:lnTo>
                  <a:pt x="125095" y="1145271"/>
                </a:lnTo>
                <a:lnTo>
                  <a:pt x="119697" y="1148769"/>
                </a:lnTo>
                <a:lnTo>
                  <a:pt x="115252" y="1152584"/>
                </a:lnTo>
                <a:lnTo>
                  <a:pt x="111125" y="1155763"/>
                </a:lnTo>
                <a:lnTo>
                  <a:pt x="107315" y="1159261"/>
                </a:lnTo>
                <a:lnTo>
                  <a:pt x="104457" y="1163076"/>
                </a:lnTo>
                <a:lnTo>
                  <a:pt x="102235" y="1166891"/>
                </a:lnTo>
                <a:lnTo>
                  <a:pt x="100647" y="1170071"/>
                </a:lnTo>
                <a:lnTo>
                  <a:pt x="99377" y="1173886"/>
                </a:lnTo>
                <a:lnTo>
                  <a:pt x="99060" y="1177384"/>
                </a:lnTo>
                <a:lnTo>
                  <a:pt x="99377" y="1180245"/>
                </a:lnTo>
                <a:lnTo>
                  <a:pt x="100330" y="1183425"/>
                </a:lnTo>
                <a:lnTo>
                  <a:pt x="101282" y="1186286"/>
                </a:lnTo>
                <a:lnTo>
                  <a:pt x="102870" y="1189148"/>
                </a:lnTo>
                <a:lnTo>
                  <a:pt x="104775" y="1192009"/>
                </a:lnTo>
                <a:lnTo>
                  <a:pt x="106997" y="1195188"/>
                </a:lnTo>
                <a:lnTo>
                  <a:pt x="109537" y="1197732"/>
                </a:lnTo>
                <a:lnTo>
                  <a:pt x="112712" y="1200593"/>
                </a:lnTo>
                <a:lnTo>
                  <a:pt x="116205" y="1203455"/>
                </a:lnTo>
                <a:lnTo>
                  <a:pt x="119697" y="1206316"/>
                </a:lnTo>
                <a:lnTo>
                  <a:pt x="124460" y="1208860"/>
                </a:lnTo>
                <a:lnTo>
                  <a:pt x="128905" y="1211721"/>
                </a:lnTo>
                <a:lnTo>
                  <a:pt x="138747" y="1216809"/>
                </a:lnTo>
                <a:lnTo>
                  <a:pt x="149860" y="1221896"/>
                </a:lnTo>
                <a:lnTo>
                  <a:pt x="162242" y="1226347"/>
                </a:lnTo>
                <a:lnTo>
                  <a:pt x="175895" y="1230162"/>
                </a:lnTo>
                <a:lnTo>
                  <a:pt x="190500" y="1233977"/>
                </a:lnTo>
                <a:lnTo>
                  <a:pt x="206375" y="1236839"/>
                </a:lnTo>
                <a:lnTo>
                  <a:pt x="222885" y="1239383"/>
                </a:lnTo>
                <a:lnTo>
                  <a:pt x="240030" y="1241290"/>
                </a:lnTo>
                <a:lnTo>
                  <a:pt x="258127" y="1242562"/>
                </a:lnTo>
                <a:lnTo>
                  <a:pt x="276860" y="1242880"/>
                </a:lnTo>
                <a:lnTo>
                  <a:pt x="295910" y="1242562"/>
                </a:lnTo>
                <a:lnTo>
                  <a:pt x="313690" y="1241290"/>
                </a:lnTo>
                <a:lnTo>
                  <a:pt x="331153" y="1239383"/>
                </a:lnTo>
                <a:lnTo>
                  <a:pt x="347663" y="1236839"/>
                </a:lnTo>
                <a:lnTo>
                  <a:pt x="363220" y="1233977"/>
                </a:lnTo>
                <a:lnTo>
                  <a:pt x="377825" y="1230162"/>
                </a:lnTo>
                <a:lnTo>
                  <a:pt x="391160" y="1226347"/>
                </a:lnTo>
                <a:lnTo>
                  <a:pt x="403860" y="1221896"/>
                </a:lnTo>
                <a:lnTo>
                  <a:pt x="414973" y="1216809"/>
                </a:lnTo>
                <a:lnTo>
                  <a:pt x="425133" y="1211721"/>
                </a:lnTo>
                <a:lnTo>
                  <a:pt x="429578" y="1208860"/>
                </a:lnTo>
                <a:lnTo>
                  <a:pt x="433705" y="1206316"/>
                </a:lnTo>
                <a:lnTo>
                  <a:pt x="437515" y="1203455"/>
                </a:lnTo>
                <a:lnTo>
                  <a:pt x="441008" y="1200593"/>
                </a:lnTo>
                <a:lnTo>
                  <a:pt x="444183" y="1197732"/>
                </a:lnTo>
                <a:lnTo>
                  <a:pt x="447040" y="1195188"/>
                </a:lnTo>
                <a:lnTo>
                  <a:pt x="449263" y="1192009"/>
                </a:lnTo>
                <a:lnTo>
                  <a:pt x="451168" y="1189148"/>
                </a:lnTo>
                <a:lnTo>
                  <a:pt x="452438" y="1186286"/>
                </a:lnTo>
                <a:lnTo>
                  <a:pt x="453708" y="1183425"/>
                </a:lnTo>
                <a:lnTo>
                  <a:pt x="454343" y="1180245"/>
                </a:lnTo>
                <a:lnTo>
                  <a:pt x="454343" y="1177384"/>
                </a:lnTo>
                <a:lnTo>
                  <a:pt x="454025" y="1173568"/>
                </a:lnTo>
                <a:lnTo>
                  <a:pt x="453073" y="1169435"/>
                </a:lnTo>
                <a:lnTo>
                  <a:pt x="450850" y="1165620"/>
                </a:lnTo>
                <a:lnTo>
                  <a:pt x="447993" y="1161486"/>
                </a:lnTo>
                <a:lnTo>
                  <a:pt x="444183" y="1157671"/>
                </a:lnTo>
                <a:lnTo>
                  <a:pt x="440055" y="1153538"/>
                </a:lnTo>
                <a:lnTo>
                  <a:pt x="435293" y="1149723"/>
                </a:lnTo>
                <a:lnTo>
                  <a:pt x="429578" y="1146225"/>
                </a:lnTo>
                <a:lnTo>
                  <a:pt x="423228" y="1142728"/>
                </a:lnTo>
                <a:lnTo>
                  <a:pt x="416560" y="1138913"/>
                </a:lnTo>
                <a:lnTo>
                  <a:pt x="408940" y="1135415"/>
                </a:lnTo>
                <a:lnTo>
                  <a:pt x="400685" y="1132554"/>
                </a:lnTo>
                <a:lnTo>
                  <a:pt x="392113" y="1129692"/>
                </a:lnTo>
                <a:lnTo>
                  <a:pt x="382905" y="1126513"/>
                </a:lnTo>
                <a:lnTo>
                  <a:pt x="373380" y="1123969"/>
                </a:lnTo>
                <a:lnTo>
                  <a:pt x="363220" y="1121744"/>
                </a:lnTo>
                <a:lnTo>
                  <a:pt x="361633" y="1139866"/>
                </a:lnTo>
                <a:lnTo>
                  <a:pt x="304165" y="1139866"/>
                </a:lnTo>
                <a:lnTo>
                  <a:pt x="300673" y="1113477"/>
                </a:lnTo>
                <a:lnTo>
                  <a:pt x="288925" y="1112523"/>
                </a:lnTo>
                <a:lnTo>
                  <a:pt x="276860" y="1112205"/>
                </a:lnTo>
                <a:close/>
                <a:moveTo>
                  <a:pt x="1696009" y="1087438"/>
                </a:moveTo>
                <a:lnTo>
                  <a:pt x="1706562" y="1093141"/>
                </a:lnTo>
                <a:lnTo>
                  <a:pt x="1628215" y="1238251"/>
                </a:lnTo>
                <a:lnTo>
                  <a:pt x="1617662" y="1232865"/>
                </a:lnTo>
                <a:lnTo>
                  <a:pt x="1696009" y="1087438"/>
                </a:lnTo>
                <a:close/>
                <a:moveTo>
                  <a:pt x="2290762" y="1082675"/>
                </a:moveTo>
                <a:lnTo>
                  <a:pt x="2349183" y="1093734"/>
                </a:lnTo>
                <a:lnTo>
                  <a:pt x="2351088" y="1094049"/>
                </a:lnTo>
                <a:lnTo>
                  <a:pt x="2352993" y="1095313"/>
                </a:lnTo>
                <a:lnTo>
                  <a:pt x="2354580" y="1096893"/>
                </a:lnTo>
                <a:lnTo>
                  <a:pt x="2356168" y="1098473"/>
                </a:lnTo>
                <a:lnTo>
                  <a:pt x="2357438" y="1101001"/>
                </a:lnTo>
                <a:lnTo>
                  <a:pt x="2358708" y="1103528"/>
                </a:lnTo>
                <a:lnTo>
                  <a:pt x="2360613" y="1109848"/>
                </a:lnTo>
                <a:lnTo>
                  <a:pt x="2362200" y="1116483"/>
                </a:lnTo>
                <a:lnTo>
                  <a:pt x="2363470" y="1124066"/>
                </a:lnTo>
                <a:lnTo>
                  <a:pt x="2365058" y="1138600"/>
                </a:lnTo>
                <a:lnTo>
                  <a:pt x="2365375" y="1141760"/>
                </a:lnTo>
                <a:lnTo>
                  <a:pt x="2365058" y="1143971"/>
                </a:lnTo>
                <a:lnTo>
                  <a:pt x="2364740" y="1144919"/>
                </a:lnTo>
                <a:lnTo>
                  <a:pt x="2363470" y="1145867"/>
                </a:lnTo>
                <a:lnTo>
                  <a:pt x="2362835" y="1145235"/>
                </a:lnTo>
                <a:lnTo>
                  <a:pt x="2361248" y="1144603"/>
                </a:lnTo>
                <a:lnTo>
                  <a:pt x="2359660" y="1143655"/>
                </a:lnTo>
                <a:lnTo>
                  <a:pt x="2358708" y="1142076"/>
                </a:lnTo>
                <a:lnTo>
                  <a:pt x="2355533" y="1137968"/>
                </a:lnTo>
                <a:lnTo>
                  <a:pt x="2352993" y="1133545"/>
                </a:lnTo>
                <a:lnTo>
                  <a:pt x="2351088" y="1128489"/>
                </a:lnTo>
                <a:lnTo>
                  <a:pt x="2350453" y="1126593"/>
                </a:lnTo>
                <a:lnTo>
                  <a:pt x="2350453" y="1124698"/>
                </a:lnTo>
                <a:lnTo>
                  <a:pt x="2350135" y="1121854"/>
                </a:lnTo>
                <a:lnTo>
                  <a:pt x="2349183" y="1119958"/>
                </a:lnTo>
                <a:lnTo>
                  <a:pt x="2347913" y="1118694"/>
                </a:lnTo>
                <a:lnTo>
                  <a:pt x="2346960" y="1118378"/>
                </a:lnTo>
                <a:lnTo>
                  <a:pt x="2346643" y="1118378"/>
                </a:lnTo>
                <a:lnTo>
                  <a:pt x="2346008" y="1118378"/>
                </a:lnTo>
                <a:lnTo>
                  <a:pt x="2345055" y="1119326"/>
                </a:lnTo>
                <a:lnTo>
                  <a:pt x="2344420" y="1119958"/>
                </a:lnTo>
                <a:lnTo>
                  <a:pt x="2343785" y="1120906"/>
                </a:lnTo>
                <a:lnTo>
                  <a:pt x="2342833" y="1124066"/>
                </a:lnTo>
                <a:lnTo>
                  <a:pt x="2342515" y="1128173"/>
                </a:lnTo>
                <a:lnTo>
                  <a:pt x="2342198" y="1132597"/>
                </a:lnTo>
                <a:lnTo>
                  <a:pt x="2341245" y="1136704"/>
                </a:lnTo>
                <a:lnTo>
                  <a:pt x="2340293" y="1140180"/>
                </a:lnTo>
                <a:lnTo>
                  <a:pt x="2339023" y="1141760"/>
                </a:lnTo>
                <a:lnTo>
                  <a:pt x="2338070" y="1143023"/>
                </a:lnTo>
                <a:lnTo>
                  <a:pt x="2336800" y="1144287"/>
                </a:lnTo>
                <a:lnTo>
                  <a:pt x="2335530" y="1145235"/>
                </a:lnTo>
                <a:lnTo>
                  <a:pt x="2333625" y="1146183"/>
                </a:lnTo>
                <a:lnTo>
                  <a:pt x="2331720" y="1146815"/>
                </a:lnTo>
                <a:lnTo>
                  <a:pt x="2329815" y="1147131"/>
                </a:lnTo>
                <a:lnTo>
                  <a:pt x="2326957" y="1147763"/>
                </a:lnTo>
                <a:lnTo>
                  <a:pt x="2321877" y="1147763"/>
                </a:lnTo>
                <a:lnTo>
                  <a:pt x="2319655" y="1147131"/>
                </a:lnTo>
                <a:lnTo>
                  <a:pt x="2317432" y="1146499"/>
                </a:lnTo>
                <a:lnTo>
                  <a:pt x="2315210" y="1145235"/>
                </a:lnTo>
                <a:lnTo>
                  <a:pt x="2313305" y="1144287"/>
                </a:lnTo>
                <a:lnTo>
                  <a:pt x="2311400" y="1142392"/>
                </a:lnTo>
                <a:lnTo>
                  <a:pt x="2309495" y="1140812"/>
                </a:lnTo>
                <a:lnTo>
                  <a:pt x="2306002" y="1136388"/>
                </a:lnTo>
                <a:lnTo>
                  <a:pt x="2303145" y="1131649"/>
                </a:lnTo>
                <a:lnTo>
                  <a:pt x="2300922" y="1125962"/>
                </a:lnTo>
                <a:lnTo>
                  <a:pt x="2298382" y="1120274"/>
                </a:lnTo>
                <a:lnTo>
                  <a:pt x="2296795" y="1114271"/>
                </a:lnTo>
                <a:lnTo>
                  <a:pt x="2295207" y="1108268"/>
                </a:lnTo>
                <a:lnTo>
                  <a:pt x="2293620" y="1102580"/>
                </a:lnTo>
                <a:lnTo>
                  <a:pt x="2291715" y="1092470"/>
                </a:lnTo>
                <a:lnTo>
                  <a:pt x="2291080" y="1085519"/>
                </a:lnTo>
                <a:lnTo>
                  <a:pt x="2290762" y="1082675"/>
                </a:lnTo>
                <a:close/>
                <a:moveTo>
                  <a:pt x="2847975" y="1081088"/>
                </a:moveTo>
                <a:lnTo>
                  <a:pt x="2847658" y="1083616"/>
                </a:lnTo>
                <a:lnTo>
                  <a:pt x="2846705" y="1090883"/>
                </a:lnTo>
                <a:lnTo>
                  <a:pt x="2844800" y="1100993"/>
                </a:lnTo>
                <a:lnTo>
                  <a:pt x="2843530" y="1106997"/>
                </a:lnTo>
                <a:lnTo>
                  <a:pt x="2842260" y="1113000"/>
                </a:lnTo>
                <a:lnTo>
                  <a:pt x="2840355" y="1119003"/>
                </a:lnTo>
                <a:lnTo>
                  <a:pt x="2838133" y="1124375"/>
                </a:lnTo>
                <a:lnTo>
                  <a:pt x="2835275" y="1130062"/>
                </a:lnTo>
                <a:lnTo>
                  <a:pt x="2832735" y="1134801"/>
                </a:lnTo>
                <a:lnTo>
                  <a:pt x="2829243" y="1139225"/>
                </a:lnTo>
                <a:lnTo>
                  <a:pt x="2827338" y="1140805"/>
                </a:lnTo>
                <a:lnTo>
                  <a:pt x="2825433" y="1142384"/>
                </a:lnTo>
                <a:lnTo>
                  <a:pt x="2823845" y="1143964"/>
                </a:lnTo>
                <a:lnTo>
                  <a:pt x="2821305" y="1144596"/>
                </a:lnTo>
                <a:lnTo>
                  <a:pt x="2819083" y="1145544"/>
                </a:lnTo>
                <a:lnTo>
                  <a:pt x="2816860" y="1145860"/>
                </a:lnTo>
                <a:lnTo>
                  <a:pt x="2811145" y="1146176"/>
                </a:lnTo>
                <a:lnTo>
                  <a:pt x="2808922" y="1145860"/>
                </a:lnTo>
                <a:lnTo>
                  <a:pt x="2807017" y="1145544"/>
                </a:lnTo>
                <a:lnTo>
                  <a:pt x="2804795" y="1144596"/>
                </a:lnTo>
                <a:lnTo>
                  <a:pt x="2803525" y="1143964"/>
                </a:lnTo>
                <a:lnTo>
                  <a:pt x="2801937" y="1142700"/>
                </a:lnTo>
                <a:lnTo>
                  <a:pt x="2800667" y="1141752"/>
                </a:lnTo>
                <a:lnTo>
                  <a:pt x="2799715" y="1140173"/>
                </a:lnTo>
                <a:lnTo>
                  <a:pt x="2798445" y="1138593"/>
                </a:lnTo>
                <a:lnTo>
                  <a:pt x="2796857" y="1135433"/>
                </a:lnTo>
                <a:lnTo>
                  <a:pt x="2796222" y="1131326"/>
                </a:lnTo>
                <a:lnTo>
                  <a:pt x="2796222" y="1126586"/>
                </a:lnTo>
                <a:lnTo>
                  <a:pt x="2795905" y="1122163"/>
                </a:lnTo>
                <a:lnTo>
                  <a:pt x="2794635" y="1119319"/>
                </a:lnTo>
                <a:lnTo>
                  <a:pt x="2794317" y="1118371"/>
                </a:lnTo>
                <a:lnTo>
                  <a:pt x="2793682" y="1117423"/>
                </a:lnTo>
                <a:lnTo>
                  <a:pt x="2792730" y="1117107"/>
                </a:lnTo>
                <a:lnTo>
                  <a:pt x="2792095" y="1117107"/>
                </a:lnTo>
                <a:lnTo>
                  <a:pt x="2791460" y="1117107"/>
                </a:lnTo>
                <a:lnTo>
                  <a:pt x="2790507" y="1117107"/>
                </a:lnTo>
                <a:lnTo>
                  <a:pt x="2789555" y="1118371"/>
                </a:lnTo>
                <a:lnTo>
                  <a:pt x="2788602" y="1120267"/>
                </a:lnTo>
                <a:lnTo>
                  <a:pt x="2788285" y="1123427"/>
                </a:lnTo>
                <a:lnTo>
                  <a:pt x="2787967" y="1125322"/>
                </a:lnTo>
                <a:lnTo>
                  <a:pt x="2787650" y="1127218"/>
                </a:lnTo>
                <a:lnTo>
                  <a:pt x="2785745" y="1131642"/>
                </a:lnTo>
                <a:lnTo>
                  <a:pt x="2783205" y="1136381"/>
                </a:lnTo>
                <a:lnTo>
                  <a:pt x="2780030" y="1140489"/>
                </a:lnTo>
                <a:lnTo>
                  <a:pt x="2778442" y="1142068"/>
                </a:lnTo>
                <a:lnTo>
                  <a:pt x="2777490" y="1143332"/>
                </a:lnTo>
                <a:lnTo>
                  <a:pt x="2775902" y="1143964"/>
                </a:lnTo>
                <a:lnTo>
                  <a:pt x="2774950" y="1143964"/>
                </a:lnTo>
                <a:lnTo>
                  <a:pt x="2773997" y="1143648"/>
                </a:lnTo>
                <a:lnTo>
                  <a:pt x="2773680" y="1142384"/>
                </a:lnTo>
                <a:lnTo>
                  <a:pt x="2773362" y="1140173"/>
                </a:lnTo>
                <a:lnTo>
                  <a:pt x="2773362" y="1137329"/>
                </a:lnTo>
                <a:lnTo>
                  <a:pt x="2775267" y="1122479"/>
                </a:lnTo>
                <a:lnTo>
                  <a:pt x="2776220" y="1115212"/>
                </a:lnTo>
                <a:lnTo>
                  <a:pt x="2777807" y="1108261"/>
                </a:lnTo>
                <a:lnTo>
                  <a:pt x="2780030" y="1101941"/>
                </a:lnTo>
                <a:lnTo>
                  <a:pt x="2781300" y="1099414"/>
                </a:lnTo>
                <a:lnTo>
                  <a:pt x="2782252" y="1097202"/>
                </a:lnTo>
                <a:lnTo>
                  <a:pt x="2783840" y="1095306"/>
                </a:lnTo>
                <a:lnTo>
                  <a:pt x="2785427" y="1093410"/>
                </a:lnTo>
                <a:lnTo>
                  <a:pt x="2787332" y="1092778"/>
                </a:lnTo>
                <a:lnTo>
                  <a:pt x="2789237" y="1092147"/>
                </a:lnTo>
                <a:lnTo>
                  <a:pt x="2847975" y="1081088"/>
                </a:lnTo>
                <a:close/>
                <a:moveTo>
                  <a:pt x="2154535" y="1031875"/>
                </a:moveTo>
                <a:lnTo>
                  <a:pt x="2276475" y="1148694"/>
                </a:lnTo>
                <a:lnTo>
                  <a:pt x="2268240" y="1157288"/>
                </a:lnTo>
                <a:lnTo>
                  <a:pt x="2146300" y="1040469"/>
                </a:lnTo>
                <a:lnTo>
                  <a:pt x="2154535" y="1031875"/>
                </a:lnTo>
                <a:close/>
                <a:moveTo>
                  <a:pt x="951225" y="992188"/>
                </a:moveTo>
                <a:lnTo>
                  <a:pt x="954087" y="1004130"/>
                </a:lnTo>
                <a:lnTo>
                  <a:pt x="747081" y="1054101"/>
                </a:lnTo>
                <a:lnTo>
                  <a:pt x="744537" y="1042158"/>
                </a:lnTo>
                <a:lnTo>
                  <a:pt x="951225" y="992188"/>
                </a:lnTo>
                <a:close/>
                <a:moveTo>
                  <a:pt x="263208" y="913173"/>
                </a:moveTo>
                <a:lnTo>
                  <a:pt x="242887" y="1082955"/>
                </a:lnTo>
                <a:lnTo>
                  <a:pt x="259715" y="1082001"/>
                </a:lnTo>
                <a:lnTo>
                  <a:pt x="276860" y="1081683"/>
                </a:lnTo>
                <a:lnTo>
                  <a:pt x="296863" y="1082001"/>
                </a:lnTo>
                <a:lnTo>
                  <a:pt x="275590" y="913173"/>
                </a:lnTo>
                <a:lnTo>
                  <a:pt x="271780" y="913491"/>
                </a:lnTo>
                <a:lnTo>
                  <a:pt x="267970" y="913491"/>
                </a:lnTo>
                <a:lnTo>
                  <a:pt x="265748" y="913491"/>
                </a:lnTo>
                <a:lnTo>
                  <a:pt x="263208" y="913173"/>
                </a:lnTo>
                <a:close/>
                <a:moveTo>
                  <a:pt x="1967124" y="852488"/>
                </a:moveTo>
                <a:lnTo>
                  <a:pt x="2032000" y="915353"/>
                </a:lnTo>
                <a:lnTo>
                  <a:pt x="2023538" y="923926"/>
                </a:lnTo>
                <a:lnTo>
                  <a:pt x="1958975" y="861378"/>
                </a:lnTo>
                <a:lnTo>
                  <a:pt x="1967124" y="852488"/>
                </a:lnTo>
                <a:close/>
                <a:moveTo>
                  <a:pt x="71437" y="820738"/>
                </a:moveTo>
                <a:lnTo>
                  <a:pt x="113846" y="828515"/>
                </a:lnTo>
                <a:lnTo>
                  <a:pt x="115452" y="828826"/>
                </a:lnTo>
                <a:lnTo>
                  <a:pt x="116737" y="829759"/>
                </a:lnTo>
                <a:lnTo>
                  <a:pt x="117701" y="830692"/>
                </a:lnTo>
                <a:lnTo>
                  <a:pt x="118986" y="832247"/>
                </a:lnTo>
                <a:lnTo>
                  <a:pt x="120914" y="835669"/>
                </a:lnTo>
                <a:lnTo>
                  <a:pt x="121878" y="840024"/>
                </a:lnTo>
                <a:lnTo>
                  <a:pt x="123163" y="844690"/>
                </a:lnTo>
                <a:lnTo>
                  <a:pt x="124127" y="850289"/>
                </a:lnTo>
                <a:lnTo>
                  <a:pt x="125412" y="860555"/>
                </a:lnTo>
                <a:lnTo>
                  <a:pt x="125412" y="862732"/>
                </a:lnTo>
                <a:lnTo>
                  <a:pt x="125412" y="863976"/>
                </a:lnTo>
                <a:lnTo>
                  <a:pt x="125090" y="864909"/>
                </a:lnTo>
                <a:lnTo>
                  <a:pt x="124127" y="865532"/>
                </a:lnTo>
                <a:lnTo>
                  <a:pt x="123484" y="865532"/>
                </a:lnTo>
                <a:lnTo>
                  <a:pt x="122842" y="864598"/>
                </a:lnTo>
                <a:lnTo>
                  <a:pt x="120271" y="862732"/>
                </a:lnTo>
                <a:lnTo>
                  <a:pt x="118344" y="859932"/>
                </a:lnTo>
                <a:lnTo>
                  <a:pt x="116737" y="856511"/>
                </a:lnTo>
                <a:lnTo>
                  <a:pt x="115131" y="853089"/>
                </a:lnTo>
                <a:lnTo>
                  <a:pt x="114810" y="850600"/>
                </a:lnTo>
                <a:lnTo>
                  <a:pt x="114167" y="848423"/>
                </a:lnTo>
                <a:lnTo>
                  <a:pt x="113846" y="846868"/>
                </a:lnTo>
                <a:lnTo>
                  <a:pt x="112882" y="846245"/>
                </a:lnTo>
                <a:lnTo>
                  <a:pt x="111597" y="846245"/>
                </a:lnTo>
                <a:lnTo>
                  <a:pt x="110954" y="846556"/>
                </a:lnTo>
                <a:lnTo>
                  <a:pt x="109669" y="847801"/>
                </a:lnTo>
                <a:lnTo>
                  <a:pt x="109348" y="849978"/>
                </a:lnTo>
                <a:lnTo>
                  <a:pt x="109026" y="852778"/>
                </a:lnTo>
                <a:lnTo>
                  <a:pt x="108705" y="856200"/>
                </a:lnTo>
                <a:lnTo>
                  <a:pt x="108384" y="858999"/>
                </a:lnTo>
                <a:lnTo>
                  <a:pt x="107099" y="861799"/>
                </a:lnTo>
                <a:lnTo>
                  <a:pt x="105492" y="863665"/>
                </a:lnTo>
                <a:lnTo>
                  <a:pt x="103565" y="864909"/>
                </a:lnTo>
                <a:lnTo>
                  <a:pt x="100994" y="866154"/>
                </a:lnTo>
                <a:lnTo>
                  <a:pt x="98103" y="866776"/>
                </a:lnTo>
                <a:lnTo>
                  <a:pt x="93926" y="866465"/>
                </a:lnTo>
                <a:lnTo>
                  <a:pt x="92320" y="866465"/>
                </a:lnTo>
                <a:lnTo>
                  <a:pt x="90392" y="865843"/>
                </a:lnTo>
                <a:lnTo>
                  <a:pt x="87822" y="864287"/>
                </a:lnTo>
                <a:lnTo>
                  <a:pt x="84931" y="861799"/>
                </a:lnTo>
                <a:lnTo>
                  <a:pt x="82360" y="858688"/>
                </a:lnTo>
                <a:lnTo>
                  <a:pt x="80433" y="855577"/>
                </a:lnTo>
                <a:lnTo>
                  <a:pt x="78505" y="851534"/>
                </a:lnTo>
                <a:lnTo>
                  <a:pt x="76899" y="847490"/>
                </a:lnTo>
                <a:lnTo>
                  <a:pt x="75613" y="843446"/>
                </a:lnTo>
                <a:lnTo>
                  <a:pt x="73686" y="834736"/>
                </a:lnTo>
                <a:lnTo>
                  <a:pt x="72079" y="827892"/>
                </a:lnTo>
                <a:lnTo>
                  <a:pt x="71437" y="820738"/>
                </a:lnTo>
                <a:close/>
                <a:moveTo>
                  <a:pt x="471487" y="819150"/>
                </a:moveTo>
                <a:lnTo>
                  <a:pt x="470534" y="826277"/>
                </a:lnTo>
                <a:lnTo>
                  <a:pt x="468947" y="833729"/>
                </a:lnTo>
                <a:lnTo>
                  <a:pt x="467042" y="842152"/>
                </a:lnTo>
                <a:lnTo>
                  <a:pt x="465772" y="846688"/>
                </a:lnTo>
                <a:lnTo>
                  <a:pt x="464184" y="850900"/>
                </a:lnTo>
                <a:lnTo>
                  <a:pt x="462279" y="854788"/>
                </a:lnTo>
                <a:lnTo>
                  <a:pt x="460374" y="858675"/>
                </a:lnTo>
                <a:lnTo>
                  <a:pt x="457834" y="861591"/>
                </a:lnTo>
                <a:lnTo>
                  <a:pt x="455294" y="864507"/>
                </a:lnTo>
                <a:lnTo>
                  <a:pt x="452119" y="865803"/>
                </a:lnTo>
                <a:lnTo>
                  <a:pt x="450532" y="866451"/>
                </a:lnTo>
                <a:lnTo>
                  <a:pt x="449262" y="866775"/>
                </a:lnTo>
                <a:lnTo>
                  <a:pt x="445134" y="866775"/>
                </a:lnTo>
                <a:lnTo>
                  <a:pt x="441959" y="866451"/>
                </a:lnTo>
                <a:lnTo>
                  <a:pt x="439419" y="865155"/>
                </a:lnTo>
                <a:lnTo>
                  <a:pt x="437514" y="863535"/>
                </a:lnTo>
                <a:lnTo>
                  <a:pt x="435927" y="861267"/>
                </a:lnTo>
                <a:lnTo>
                  <a:pt x="434974" y="858999"/>
                </a:lnTo>
                <a:lnTo>
                  <a:pt x="434022" y="856084"/>
                </a:lnTo>
                <a:lnTo>
                  <a:pt x="434022" y="852520"/>
                </a:lnTo>
                <a:lnTo>
                  <a:pt x="433704" y="849280"/>
                </a:lnTo>
                <a:lnTo>
                  <a:pt x="433387" y="847012"/>
                </a:lnTo>
                <a:lnTo>
                  <a:pt x="432117" y="846040"/>
                </a:lnTo>
                <a:lnTo>
                  <a:pt x="431482" y="845068"/>
                </a:lnTo>
                <a:lnTo>
                  <a:pt x="430212" y="845716"/>
                </a:lnTo>
                <a:lnTo>
                  <a:pt x="429259" y="846364"/>
                </a:lnTo>
                <a:lnTo>
                  <a:pt x="428942" y="847984"/>
                </a:lnTo>
                <a:lnTo>
                  <a:pt x="428624" y="850252"/>
                </a:lnTo>
                <a:lnTo>
                  <a:pt x="427989" y="852844"/>
                </a:lnTo>
                <a:lnTo>
                  <a:pt x="426719" y="856408"/>
                </a:lnTo>
                <a:lnTo>
                  <a:pt x="424814" y="859647"/>
                </a:lnTo>
                <a:lnTo>
                  <a:pt x="422592" y="862563"/>
                </a:lnTo>
                <a:lnTo>
                  <a:pt x="420687" y="864831"/>
                </a:lnTo>
                <a:lnTo>
                  <a:pt x="419734" y="865155"/>
                </a:lnTo>
                <a:lnTo>
                  <a:pt x="419099" y="865479"/>
                </a:lnTo>
                <a:lnTo>
                  <a:pt x="418464" y="865155"/>
                </a:lnTo>
                <a:lnTo>
                  <a:pt x="417829" y="863859"/>
                </a:lnTo>
                <a:lnTo>
                  <a:pt x="417512" y="862563"/>
                </a:lnTo>
                <a:lnTo>
                  <a:pt x="417829" y="860619"/>
                </a:lnTo>
                <a:lnTo>
                  <a:pt x="419099" y="849280"/>
                </a:lnTo>
                <a:lnTo>
                  <a:pt x="419734" y="844096"/>
                </a:lnTo>
                <a:lnTo>
                  <a:pt x="421004" y="838913"/>
                </a:lnTo>
                <a:lnTo>
                  <a:pt x="422592" y="834377"/>
                </a:lnTo>
                <a:lnTo>
                  <a:pt x="424179" y="830489"/>
                </a:lnTo>
                <a:lnTo>
                  <a:pt x="425449" y="829193"/>
                </a:lnTo>
                <a:lnTo>
                  <a:pt x="426719" y="828221"/>
                </a:lnTo>
                <a:lnTo>
                  <a:pt x="427672" y="827573"/>
                </a:lnTo>
                <a:lnTo>
                  <a:pt x="429259" y="827249"/>
                </a:lnTo>
                <a:lnTo>
                  <a:pt x="471487" y="819150"/>
                </a:lnTo>
                <a:close/>
                <a:moveTo>
                  <a:pt x="1825625" y="773113"/>
                </a:moveTo>
                <a:lnTo>
                  <a:pt x="1867021" y="773113"/>
                </a:lnTo>
                <a:lnTo>
                  <a:pt x="1873657" y="778074"/>
                </a:lnTo>
                <a:lnTo>
                  <a:pt x="1879660" y="782704"/>
                </a:lnTo>
                <a:lnTo>
                  <a:pt x="1885664" y="787996"/>
                </a:lnTo>
                <a:lnTo>
                  <a:pt x="1888192" y="790972"/>
                </a:lnTo>
                <a:lnTo>
                  <a:pt x="1890404" y="793618"/>
                </a:lnTo>
                <a:lnTo>
                  <a:pt x="1891668" y="796264"/>
                </a:lnTo>
                <a:lnTo>
                  <a:pt x="1891984" y="797587"/>
                </a:lnTo>
                <a:lnTo>
                  <a:pt x="1892300" y="798579"/>
                </a:lnTo>
                <a:lnTo>
                  <a:pt x="1891984" y="799902"/>
                </a:lnTo>
                <a:lnTo>
                  <a:pt x="1891668" y="801225"/>
                </a:lnTo>
                <a:lnTo>
                  <a:pt x="1891036" y="801886"/>
                </a:lnTo>
                <a:lnTo>
                  <a:pt x="1889772" y="802548"/>
                </a:lnTo>
                <a:lnTo>
                  <a:pt x="1888192" y="803540"/>
                </a:lnTo>
                <a:lnTo>
                  <a:pt x="1886296" y="804201"/>
                </a:lnTo>
                <a:lnTo>
                  <a:pt x="1881556" y="804863"/>
                </a:lnTo>
                <a:lnTo>
                  <a:pt x="1875237" y="804863"/>
                </a:lnTo>
                <a:lnTo>
                  <a:pt x="1869233" y="804201"/>
                </a:lnTo>
                <a:lnTo>
                  <a:pt x="1863861" y="802878"/>
                </a:lnTo>
                <a:lnTo>
                  <a:pt x="1859121" y="801556"/>
                </a:lnTo>
                <a:lnTo>
                  <a:pt x="1854697" y="799240"/>
                </a:lnTo>
                <a:lnTo>
                  <a:pt x="1849957" y="796595"/>
                </a:lnTo>
                <a:lnTo>
                  <a:pt x="1846481" y="793949"/>
                </a:lnTo>
                <a:lnTo>
                  <a:pt x="1842373" y="790972"/>
                </a:lnTo>
                <a:lnTo>
                  <a:pt x="1840477" y="789649"/>
                </a:lnTo>
                <a:lnTo>
                  <a:pt x="1839213" y="789319"/>
                </a:lnTo>
                <a:lnTo>
                  <a:pt x="1838581" y="789319"/>
                </a:lnTo>
                <a:lnTo>
                  <a:pt x="1838265" y="789649"/>
                </a:lnTo>
                <a:lnTo>
                  <a:pt x="1837317" y="790972"/>
                </a:lnTo>
                <a:lnTo>
                  <a:pt x="1837317" y="791303"/>
                </a:lnTo>
                <a:lnTo>
                  <a:pt x="1836685" y="791303"/>
                </a:lnTo>
                <a:lnTo>
                  <a:pt x="1832261" y="791303"/>
                </a:lnTo>
                <a:lnTo>
                  <a:pt x="1829417" y="790972"/>
                </a:lnTo>
                <a:lnTo>
                  <a:pt x="1827521" y="790642"/>
                </a:lnTo>
                <a:lnTo>
                  <a:pt x="1826573" y="782704"/>
                </a:lnTo>
                <a:lnTo>
                  <a:pt x="1826257" y="778074"/>
                </a:lnTo>
                <a:lnTo>
                  <a:pt x="1826573" y="775759"/>
                </a:lnTo>
                <a:lnTo>
                  <a:pt x="1826573" y="774767"/>
                </a:lnTo>
                <a:lnTo>
                  <a:pt x="1825625" y="773113"/>
                </a:lnTo>
                <a:close/>
                <a:moveTo>
                  <a:pt x="1722120" y="773113"/>
                </a:moveTo>
                <a:lnTo>
                  <a:pt x="1763712" y="773113"/>
                </a:lnTo>
                <a:lnTo>
                  <a:pt x="1762760" y="774767"/>
                </a:lnTo>
                <a:lnTo>
                  <a:pt x="1763077" y="775759"/>
                </a:lnTo>
                <a:lnTo>
                  <a:pt x="1763077" y="778074"/>
                </a:lnTo>
                <a:lnTo>
                  <a:pt x="1762760" y="782704"/>
                </a:lnTo>
                <a:lnTo>
                  <a:pt x="1761807" y="790642"/>
                </a:lnTo>
                <a:lnTo>
                  <a:pt x="1759902" y="790972"/>
                </a:lnTo>
                <a:lnTo>
                  <a:pt x="1757680" y="791303"/>
                </a:lnTo>
                <a:lnTo>
                  <a:pt x="1752600" y="791303"/>
                </a:lnTo>
                <a:lnTo>
                  <a:pt x="1752282" y="791303"/>
                </a:lnTo>
                <a:lnTo>
                  <a:pt x="1751965" y="790972"/>
                </a:lnTo>
                <a:lnTo>
                  <a:pt x="1751330" y="789649"/>
                </a:lnTo>
                <a:lnTo>
                  <a:pt x="1750695" y="789319"/>
                </a:lnTo>
                <a:lnTo>
                  <a:pt x="1750060" y="789319"/>
                </a:lnTo>
                <a:lnTo>
                  <a:pt x="1748790" y="789649"/>
                </a:lnTo>
                <a:lnTo>
                  <a:pt x="1747202" y="790972"/>
                </a:lnTo>
                <a:lnTo>
                  <a:pt x="1743392" y="793949"/>
                </a:lnTo>
                <a:lnTo>
                  <a:pt x="1739265" y="796595"/>
                </a:lnTo>
                <a:lnTo>
                  <a:pt x="1734502" y="799240"/>
                </a:lnTo>
                <a:lnTo>
                  <a:pt x="1730057" y="801556"/>
                </a:lnTo>
                <a:lnTo>
                  <a:pt x="1725295" y="802878"/>
                </a:lnTo>
                <a:lnTo>
                  <a:pt x="1719897" y="804201"/>
                </a:lnTo>
                <a:lnTo>
                  <a:pt x="1713865" y="804863"/>
                </a:lnTo>
                <a:lnTo>
                  <a:pt x="1707515" y="804863"/>
                </a:lnTo>
                <a:lnTo>
                  <a:pt x="1702752" y="804201"/>
                </a:lnTo>
                <a:lnTo>
                  <a:pt x="1700847" y="803540"/>
                </a:lnTo>
                <a:lnTo>
                  <a:pt x="1699260" y="802548"/>
                </a:lnTo>
                <a:lnTo>
                  <a:pt x="1698307" y="801886"/>
                </a:lnTo>
                <a:lnTo>
                  <a:pt x="1697355" y="801225"/>
                </a:lnTo>
                <a:lnTo>
                  <a:pt x="1697037" y="799902"/>
                </a:lnTo>
                <a:lnTo>
                  <a:pt x="1697037" y="798579"/>
                </a:lnTo>
                <a:lnTo>
                  <a:pt x="1697037" y="797587"/>
                </a:lnTo>
                <a:lnTo>
                  <a:pt x="1697355" y="796264"/>
                </a:lnTo>
                <a:lnTo>
                  <a:pt x="1698625" y="793618"/>
                </a:lnTo>
                <a:lnTo>
                  <a:pt x="1700847" y="790972"/>
                </a:lnTo>
                <a:lnTo>
                  <a:pt x="1703387" y="787996"/>
                </a:lnTo>
                <a:lnTo>
                  <a:pt x="1709420" y="782704"/>
                </a:lnTo>
                <a:lnTo>
                  <a:pt x="1715452" y="778074"/>
                </a:lnTo>
                <a:lnTo>
                  <a:pt x="1722120" y="773113"/>
                </a:lnTo>
                <a:close/>
                <a:moveTo>
                  <a:pt x="1800322" y="754463"/>
                </a:moveTo>
                <a:lnTo>
                  <a:pt x="1784168" y="754780"/>
                </a:lnTo>
                <a:lnTo>
                  <a:pt x="1768964" y="756049"/>
                </a:lnTo>
                <a:lnTo>
                  <a:pt x="1767697" y="764936"/>
                </a:lnTo>
                <a:lnTo>
                  <a:pt x="1720500" y="765888"/>
                </a:lnTo>
                <a:lnTo>
                  <a:pt x="1720183" y="764618"/>
                </a:lnTo>
                <a:lnTo>
                  <a:pt x="1713215" y="766522"/>
                </a:lnTo>
                <a:lnTo>
                  <a:pt x="1706880" y="768744"/>
                </a:lnTo>
                <a:lnTo>
                  <a:pt x="1700861" y="770966"/>
                </a:lnTo>
                <a:lnTo>
                  <a:pt x="1695476" y="773187"/>
                </a:lnTo>
                <a:lnTo>
                  <a:pt x="1690092" y="776043"/>
                </a:lnTo>
                <a:lnTo>
                  <a:pt x="1685340" y="778265"/>
                </a:lnTo>
                <a:lnTo>
                  <a:pt x="1680589" y="780804"/>
                </a:lnTo>
                <a:lnTo>
                  <a:pt x="1676471" y="783343"/>
                </a:lnTo>
                <a:lnTo>
                  <a:pt x="1673304" y="786199"/>
                </a:lnTo>
                <a:lnTo>
                  <a:pt x="1670136" y="789055"/>
                </a:lnTo>
                <a:lnTo>
                  <a:pt x="1667602" y="791594"/>
                </a:lnTo>
                <a:lnTo>
                  <a:pt x="1665385" y="794451"/>
                </a:lnTo>
                <a:lnTo>
                  <a:pt x="1663484" y="796989"/>
                </a:lnTo>
                <a:lnTo>
                  <a:pt x="1662217" y="799528"/>
                </a:lnTo>
                <a:lnTo>
                  <a:pt x="1661584" y="802067"/>
                </a:lnTo>
                <a:lnTo>
                  <a:pt x="1661267" y="804924"/>
                </a:lnTo>
                <a:lnTo>
                  <a:pt x="1661584" y="806828"/>
                </a:lnTo>
                <a:lnTo>
                  <a:pt x="1661900" y="808732"/>
                </a:lnTo>
                <a:lnTo>
                  <a:pt x="1662534" y="810954"/>
                </a:lnTo>
                <a:lnTo>
                  <a:pt x="1663801" y="813175"/>
                </a:lnTo>
                <a:lnTo>
                  <a:pt x="1665068" y="815079"/>
                </a:lnTo>
                <a:lnTo>
                  <a:pt x="1666969" y="817301"/>
                </a:lnTo>
                <a:lnTo>
                  <a:pt x="1671086" y="821427"/>
                </a:lnTo>
                <a:lnTo>
                  <a:pt x="1676154" y="825870"/>
                </a:lnTo>
                <a:lnTo>
                  <a:pt x="1682490" y="829995"/>
                </a:lnTo>
                <a:lnTo>
                  <a:pt x="1690092" y="833804"/>
                </a:lnTo>
                <a:lnTo>
                  <a:pt x="1698644" y="837930"/>
                </a:lnTo>
                <a:lnTo>
                  <a:pt x="1708147" y="841421"/>
                </a:lnTo>
                <a:lnTo>
                  <a:pt x="1718600" y="844594"/>
                </a:lnTo>
                <a:lnTo>
                  <a:pt x="1729686" y="847768"/>
                </a:lnTo>
                <a:lnTo>
                  <a:pt x="1742356" y="849989"/>
                </a:lnTo>
                <a:lnTo>
                  <a:pt x="1755660" y="852211"/>
                </a:lnTo>
                <a:lnTo>
                  <a:pt x="1769597" y="853798"/>
                </a:lnTo>
                <a:lnTo>
                  <a:pt x="1784485" y="854750"/>
                </a:lnTo>
                <a:lnTo>
                  <a:pt x="1800322" y="854750"/>
                </a:lnTo>
                <a:lnTo>
                  <a:pt x="1816477" y="854750"/>
                </a:lnTo>
                <a:lnTo>
                  <a:pt x="1831048" y="853798"/>
                </a:lnTo>
                <a:lnTo>
                  <a:pt x="1845302" y="852211"/>
                </a:lnTo>
                <a:lnTo>
                  <a:pt x="1858605" y="849989"/>
                </a:lnTo>
                <a:lnTo>
                  <a:pt x="1870959" y="847768"/>
                </a:lnTo>
                <a:lnTo>
                  <a:pt x="1882362" y="844594"/>
                </a:lnTo>
                <a:lnTo>
                  <a:pt x="1893132" y="841421"/>
                </a:lnTo>
                <a:lnTo>
                  <a:pt x="1902318" y="837930"/>
                </a:lnTo>
                <a:lnTo>
                  <a:pt x="1910870" y="833804"/>
                </a:lnTo>
                <a:lnTo>
                  <a:pt x="1918472" y="829995"/>
                </a:lnTo>
                <a:lnTo>
                  <a:pt x="1924807" y="825870"/>
                </a:lnTo>
                <a:lnTo>
                  <a:pt x="1930192" y="821427"/>
                </a:lnTo>
                <a:lnTo>
                  <a:pt x="1934310" y="817301"/>
                </a:lnTo>
                <a:lnTo>
                  <a:pt x="1935894" y="815079"/>
                </a:lnTo>
                <a:lnTo>
                  <a:pt x="1937161" y="813175"/>
                </a:lnTo>
                <a:lnTo>
                  <a:pt x="1938428" y="810954"/>
                </a:lnTo>
                <a:lnTo>
                  <a:pt x="1939061" y="808732"/>
                </a:lnTo>
                <a:lnTo>
                  <a:pt x="1939378" y="806828"/>
                </a:lnTo>
                <a:lnTo>
                  <a:pt x="1939378" y="804924"/>
                </a:lnTo>
                <a:lnTo>
                  <a:pt x="1939378" y="801750"/>
                </a:lnTo>
                <a:lnTo>
                  <a:pt x="1938428" y="799211"/>
                </a:lnTo>
                <a:lnTo>
                  <a:pt x="1936844" y="796037"/>
                </a:lnTo>
                <a:lnTo>
                  <a:pt x="1934627" y="793181"/>
                </a:lnTo>
                <a:lnTo>
                  <a:pt x="1932093" y="790325"/>
                </a:lnTo>
                <a:lnTo>
                  <a:pt x="1928925" y="787151"/>
                </a:lnTo>
                <a:lnTo>
                  <a:pt x="1924807" y="784295"/>
                </a:lnTo>
                <a:lnTo>
                  <a:pt x="1920689" y="781121"/>
                </a:lnTo>
                <a:lnTo>
                  <a:pt x="1915938" y="778265"/>
                </a:lnTo>
                <a:lnTo>
                  <a:pt x="1910236" y="775409"/>
                </a:lnTo>
                <a:lnTo>
                  <a:pt x="1904218" y="772870"/>
                </a:lnTo>
                <a:lnTo>
                  <a:pt x="1897883" y="770331"/>
                </a:lnTo>
                <a:lnTo>
                  <a:pt x="1890914" y="767475"/>
                </a:lnTo>
                <a:lnTo>
                  <a:pt x="1883629" y="765253"/>
                </a:lnTo>
                <a:lnTo>
                  <a:pt x="1875710" y="763349"/>
                </a:lnTo>
                <a:lnTo>
                  <a:pt x="1867158" y="761127"/>
                </a:lnTo>
                <a:lnTo>
                  <a:pt x="1867158" y="765888"/>
                </a:lnTo>
                <a:lnTo>
                  <a:pt x="1821228" y="765888"/>
                </a:lnTo>
                <a:lnTo>
                  <a:pt x="1820278" y="755097"/>
                </a:lnTo>
                <a:lnTo>
                  <a:pt x="1810459" y="754780"/>
                </a:lnTo>
                <a:lnTo>
                  <a:pt x="1800322" y="754463"/>
                </a:lnTo>
                <a:close/>
                <a:moveTo>
                  <a:pt x="2034836" y="711200"/>
                </a:moveTo>
                <a:lnTo>
                  <a:pt x="2039938" y="721912"/>
                </a:lnTo>
                <a:lnTo>
                  <a:pt x="1973603" y="752475"/>
                </a:lnTo>
                <a:lnTo>
                  <a:pt x="1968500" y="741762"/>
                </a:lnTo>
                <a:lnTo>
                  <a:pt x="2034836" y="711200"/>
                </a:lnTo>
                <a:close/>
                <a:moveTo>
                  <a:pt x="1625600" y="692150"/>
                </a:moveTo>
                <a:lnTo>
                  <a:pt x="1697038" y="735585"/>
                </a:lnTo>
                <a:lnTo>
                  <a:pt x="1690688" y="746125"/>
                </a:lnTo>
                <a:lnTo>
                  <a:pt x="1619250" y="702689"/>
                </a:lnTo>
                <a:lnTo>
                  <a:pt x="1625600" y="692150"/>
                </a:lnTo>
                <a:close/>
                <a:moveTo>
                  <a:pt x="1231408" y="690563"/>
                </a:moveTo>
                <a:lnTo>
                  <a:pt x="1244414" y="691513"/>
                </a:lnTo>
                <a:lnTo>
                  <a:pt x="1256468" y="692463"/>
                </a:lnTo>
                <a:lnTo>
                  <a:pt x="1267888" y="694046"/>
                </a:lnTo>
                <a:lnTo>
                  <a:pt x="1279308" y="696262"/>
                </a:lnTo>
                <a:lnTo>
                  <a:pt x="1289776" y="698795"/>
                </a:lnTo>
                <a:lnTo>
                  <a:pt x="1299927" y="702277"/>
                </a:lnTo>
                <a:lnTo>
                  <a:pt x="1309761" y="705760"/>
                </a:lnTo>
                <a:lnTo>
                  <a:pt x="1318643" y="708926"/>
                </a:lnTo>
                <a:lnTo>
                  <a:pt x="1327208" y="713042"/>
                </a:lnTo>
                <a:lnTo>
                  <a:pt x="1335773" y="716841"/>
                </a:lnTo>
                <a:lnTo>
                  <a:pt x="1343069" y="720957"/>
                </a:lnTo>
                <a:lnTo>
                  <a:pt x="1350047" y="725073"/>
                </a:lnTo>
                <a:lnTo>
                  <a:pt x="1356392" y="729189"/>
                </a:lnTo>
                <a:lnTo>
                  <a:pt x="1367494" y="737104"/>
                </a:lnTo>
                <a:lnTo>
                  <a:pt x="1376059" y="744386"/>
                </a:lnTo>
                <a:lnTo>
                  <a:pt x="1382721" y="749769"/>
                </a:lnTo>
                <a:lnTo>
                  <a:pt x="1387479" y="754834"/>
                </a:lnTo>
                <a:lnTo>
                  <a:pt x="1385893" y="758634"/>
                </a:lnTo>
                <a:lnTo>
                  <a:pt x="1383672" y="762750"/>
                </a:lnTo>
                <a:lnTo>
                  <a:pt x="1380183" y="768132"/>
                </a:lnTo>
                <a:lnTo>
                  <a:pt x="1376694" y="774147"/>
                </a:lnTo>
                <a:lnTo>
                  <a:pt x="1371301" y="780796"/>
                </a:lnTo>
                <a:lnTo>
                  <a:pt x="1365274" y="787445"/>
                </a:lnTo>
                <a:lnTo>
                  <a:pt x="1361784" y="790928"/>
                </a:lnTo>
                <a:lnTo>
                  <a:pt x="1358295" y="793777"/>
                </a:lnTo>
                <a:lnTo>
                  <a:pt x="1354488" y="796627"/>
                </a:lnTo>
                <a:lnTo>
                  <a:pt x="1350047" y="799793"/>
                </a:lnTo>
                <a:lnTo>
                  <a:pt x="1345924" y="802326"/>
                </a:lnTo>
                <a:lnTo>
                  <a:pt x="1340848" y="804542"/>
                </a:lnTo>
                <a:lnTo>
                  <a:pt x="1336090" y="806758"/>
                </a:lnTo>
                <a:lnTo>
                  <a:pt x="1330380" y="808658"/>
                </a:lnTo>
                <a:lnTo>
                  <a:pt x="1324987" y="809924"/>
                </a:lnTo>
                <a:lnTo>
                  <a:pt x="1318960" y="810874"/>
                </a:lnTo>
                <a:lnTo>
                  <a:pt x="1312616" y="811507"/>
                </a:lnTo>
                <a:lnTo>
                  <a:pt x="1306271" y="811507"/>
                </a:lnTo>
                <a:lnTo>
                  <a:pt x="1299610" y="810557"/>
                </a:lnTo>
                <a:lnTo>
                  <a:pt x="1292948" y="809608"/>
                </a:lnTo>
                <a:lnTo>
                  <a:pt x="1285335" y="807708"/>
                </a:lnTo>
                <a:lnTo>
                  <a:pt x="1277405" y="805492"/>
                </a:lnTo>
                <a:lnTo>
                  <a:pt x="1269474" y="802009"/>
                </a:lnTo>
                <a:lnTo>
                  <a:pt x="1261227" y="798210"/>
                </a:lnTo>
                <a:lnTo>
                  <a:pt x="1251710" y="793777"/>
                </a:lnTo>
                <a:lnTo>
                  <a:pt x="1242194" y="789345"/>
                </a:lnTo>
                <a:lnTo>
                  <a:pt x="1281529" y="808341"/>
                </a:lnTo>
                <a:lnTo>
                  <a:pt x="1300244" y="816890"/>
                </a:lnTo>
                <a:lnTo>
                  <a:pt x="1309444" y="820689"/>
                </a:lnTo>
                <a:lnTo>
                  <a:pt x="1318009" y="823855"/>
                </a:lnTo>
                <a:lnTo>
                  <a:pt x="1326256" y="826388"/>
                </a:lnTo>
                <a:lnTo>
                  <a:pt x="1334187" y="828287"/>
                </a:lnTo>
                <a:lnTo>
                  <a:pt x="1341483" y="829870"/>
                </a:lnTo>
                <a:lnTo>
                  <a:pt x="1348779" y="830187"/>
                </a:lnTo>
                <a:lnTo>
                  <a:pt x="1352268" y="830187"/>
                </a:lnTo>
                <a:lnTo>
                  <a:pt x="1355440" y="829870"/>
                </a:lnTo>
                <a:lnTo>
                  <a:pt x="1358929" y="828921"/>
                </a:lnTo>
                <a:lnTo>
                  <a:pt x="1361784" y="828287"/>
                </a:lnTo>
                <a:lnTo>
                  <a:pt x="1364957" y="827021"/>
                </a:lnTo>
                <a:lnTo>
                  <a:pt x="1367494" y="826071"/>
                </a:lnTo>
                <a:lnTo>
                  <a:pt x="1370032" y="824488"/>
                </a:lnTo>
                <a:lnTo>
                  <a:pt x="1372887" y="822272"/>
                </a:lnTo>
                <a:lnTo>
                  <a:pt x="1373521" y="829554"/>
                </a:lnTo>
                <a:lnTo>
                  <a:pt x="1374473" y="835886"/>
                </a:lnTo>
                <a:lnTo>
                  <a:pt x="1374790" y="848234"/>
                </a:lnTo>
                <a:lnTo>
                  <a:pt x="1374790" y="860265"/>
                </a:lnTo>
                <a:lnTo>
                  <a:pt x="1373839" y="871346"/>
                </a:lnTo>
                <a:lnTo>
                  <a:pt x="1376059" y="869130"/>
                </a:lnTo>
                <a:lnTo>
                  <a:pt x="1377328" y="868813"/>
                </a:lnTo>
                <a:lnTo>
                  <a:pt x="1377962" y="868497"/>
                </a:lnTo>
                <a:lnTo>
                  <a:pt x="1379549" y="868813"/>
                </a:lnTo>
                <a:lnTo>
                  <a:pt x="1381135" y="869446"/>
                </a:lnTo>
                <a:lnTo>
                  <a:pt x="1382721" y="871030"/>
                </a:lnTo>
                <a:lnTo>
                  <a:pt x="1383672" y="872929"/>
                </a:lnTo>
                <a:lnTo>
                  <a:pt x="1384941" y="875462"/>
                </a:lnTo>
                <a:lnTo>
                  <a:pt x="1385893" y="878628"/>
                </a:lnTo>
                <a:lnTo>
                  <a:pt x="1388113" y="885277"/>
                </a:lnTo>
                <a:lnTo>
                  <a:pt x="1390017" y="893825"/>
                </a:lnTo>
                <a:lnTo>
                  <a:pt x="1391286" y="903640"/>
                </a:lnTo>
                <a:lnTo>
                  <a:pt x="1391920" y="914405"/>
                </a:lnTo>
                <a:lnTo>
                  <a:pt x="1392237" y="926119"/>
                </a:lnTo>
                <a:lnTo>
                  <a:pt x="1391920" y="937834"/>
                </a:lnTo>
                <a:lnTo>
                  <a:pt x="1391286" y="948599"/>
                </a:lnTo>
                <a:lnTo>
                  <a:pt x="1390017" y="958413"/>
                </a:lnTo>
                <a:lnTo>
                  <a:pt x="1388113" y="966645"/>
                </a:lnTo>
                <a:lnTo>
                  <a:pt x="1385893" y="973611"/>
                </a:lnTo>
                <a:lnTo>
                  <a:pt x="1384941" y="976777"/>
                </a:lnTo>
                <a:lnTo>
                  <a:pt x="1383672" y="978993"/>
                </a:lnTo>
                <a:lnTo>
                  <a:pt x="1382721" y="980893"/>
                </a:lnTo>
                <a:lnTo>
                  <a:pt x="1381135" y="982476"/>
                </a:lnTo>
                <a:lnTo>
                  <a:pt x="1379549" y="983425"/>
                </a:lnTo>
                <a:lnTo>
                  <a:pt x="1377962" y="983425"/>
                </a:lnTo>
                <a:lnTo>
                  <a:pt x="1376694" y="983425"/>
                </a:lnTo>
                <a:lnTo>
                  <a:pt x="1375425" y="982476"/>
                </a:lnTo>
                <a:lnTo>
                  <a:pt x="1373839" y="980893"/>
                </a:lnTo>
                <a:lnTo>
                  <a:pt x="1372570" y="978676"/>
                </a:lnTo>
                <a:lnTo>
                  <a:pt x="1371301" y="976143"/>
                </a:lnTo>
                <a:lnTo>
                  <a:pt x="1370032" y="972977"/>
                </a:lnTo>
                <a:lnTo>
                  <a:pt x="1367812" y="965379"/>
                </a:lnTo>
                <a:lnTo>
                  <a:pt x="1366860" y="975194"/>
                </a:lnTo>
                <a:lnTo>
                  <a:pt x="1364957" y="985325"/>
                </a:lnTo>
                <a:lnTo>
                  <a:pt x="1363053" y="994823"/>
                </a:lnTo>
                <a:lnTo>
                  <a:pt x="1360516" y="1004005"/>
                </a:lnTo>
                <a:lnTo>
                  <a:pt x="1357661" y="1013187"/>
                </a:lnTo>
                <a:lnTo>
                  <a:pt x="1354806" y="1021735"/>
                </a:lnTo>
                <a:lnTo>
                  <a:pt x="1351316" y="1030283"/>
                </a:lnTo>
                <a:lnTo>
                  <a:pt x="1347510" y="1038515"/>
                </a:lnTo>
                <a:lnTo>
                  <a:pt x="1343386" y="1046430"/>
                </a:lnTo>
                <a:lnTo>
                  <a:pt x="1339262" y="1054346"/>
                </a:lnTo>
                <a:lnTo>
                  <a:pt x="1334821" y="1061628"/>
                </a:lnTo>
                <a:lnTo>
                  <a:pt x="1330380" y="1068593"/>
                </a:lnTo>
                <a:lnTo>
                  <a:pt x="1325622" y="1075242"/>
                </a:lnTo>
                <a:lnTo>
                  <a:pt x="1320546" y="1081891"/>
                </a:lnTo>
                <a:lnTo>
                  <a:pt x="1315471" y="1088223"/>
                </a:lnTo>
                <a:lnTo>
                  <a:pt x="1309761" y="1094238"/>
                </a:lnTo>
                <a:lnTo>
                  <a:pt x="1304368" y="1099304"/>
                </a:lnTo>
                <a:lnTo>
                  <a:pt x="1298658" y="1104686"/>
                </a:lnTo>
                <a:lnTo>
                  <a:pt x="1293266" y="1109435"/>
                </a:lnTo>
                <a:lnTo>
                  <a:pt x="1287238" y="1113868"/>
                </a:lnTo>
                <a:lnTo>
                  <a:pt x="1281211" y="1118617"/>
                </a:lnTo>
                <a:lnTo>
                  <a:pt x="1275501" y="1122100"/>
                </a:lnTo>
                <a:lnTo>
                  <a:pt x="1269474" y="1125899"/>
                </a:lnTo>
                <a:lnTo>
                  <a:pt x="1263447" y="1129065"/>
                </a:lnTo>
                <a:lnTo>
                  <a:pt x="1257420" y="1131915"/>
                </a:lnTo>
                <a:lnTo>
                  <a:pt x="1251393" y="1134131"/>
                </a:lnTo>
                <a:lnTo>
                  <a:pt x="1245366" y="1136347"/>
                </a:lnTo>
                <a:lnTo>
                  <a:pt x="1239339" y="1137930"/>
                </a:lnTo>
                <a:lnTo>
                  <a:pt x="1233312" y="1139513"/>
                </a:lnTo>
                <a:lnTo>
                  <a:pt x="1227919" y="1140463"/>
                </a:lnTo>
                <a:lnTo>
                  <a:pt x="1222209" y="1141096"/>
                </a:lnTo>
                <a:lnTo>
                  <a:pt x="1216499" y="1141413"/>
                </a:lnTo>
                <a:lnTo>
                  <a:pt x="1212058" y="1141096"/>
                </a:lnTo>
                <a:lnTo>
                  <a:pt x="1207617" y="1140146"/>
                </a:lnTo>
                <a:lnTo>
                  <a:pt x="1202542" y="1139513"/>
                </a:lnTo>
                <a:lnTo>
                  <a:pt x="1197466" y="1137930"/>
                </a:lnTo>
                <a:lnTo>
                  <a:pt x="1192073" y="1136031"/>
                </a:lnTo>
                <a:lnTo>
                  <a:pt x="1186998" y="1133814"/>
                </a:lnTo>
                <a:lnTo>
                  <a:pt x="1181288" y="1131281"/>
                </a:lnTo>
                <a:lnTo>
                  <a:pt x="1175895" y="1128749"/>
                </a:lnTo>
                <a:lnTo>
                  <a:pt x="1170186" y="1125266"/>
                </a:lnTo>
                <a:lnTo>
                  <a:pt x="1164476" y="1121467"/>
                </a:lnTo>
                <a:lnTo>
                  <a:pt x="1158766" y="1117667"/>
                </a:lnTo>
                <a:lnTo>
                  <a:pt x="1153056" y="1113235"/>
                </a:lnTo>
                <a:lnTo>
                  <a:pt x="1147029" y="1108802"/>
                </a:lnTo>
                <a:lnTo>
                  <a:pt x="1141319" y="1103736"/>
                </a:lnTo>
                <a:lnTo>
                  <a:pt x="1135926" y="1098671"/>
                </a:lnTo>
                <a:lnTo>
                  <a:pt x="1130216" y="1092972"/>
                </a:lnTo>
                <a:lnTo>
                  <a:pt x="1124506" y="1087273"/>
                </a:lnTo>
                <a:lnTo>
                  <a:pt x="1118796" y="1080941"/>
                </a:lnTo>
                <a:lnTo>
                  <a:pt x="1113721" y="1074925"/>
                </a:lnTo>
                <a:lnTo>
                  <a:pt x="1108011" y="1068276"/>
                </a:lnTo>
                <a:lnTo>
                  <a:pt x="1102936" y="1061628"/>
                </a:lnTo>
                <a:lnTo>
                  <a:pt x="1097860" y="1054346"/>
                </a:lnTo>
                <a:lnTo>
                  <a:pt x="1092785" y="1046747"/>
                </a:lnTo>
                <a:lnTo>
                  <a:pt x="1088344" y="1039465"/>
                </a:lnTo>
                <a:lnTo>
                  <a:pt x="1083903" y="1031550"/>
                </a:lnTo>
                <a:lnTo>
                  <a:pt x="1079779" y="1023635"/>
                </a:lnTo>
                <a:lnTo>
                  <a:pt x="1075655" y="1015403"/>
                </a:lnTo>
                <a:lnTo>
                  <a:pt x="1071848" y="1007171"/>
                </a:lnTo>
                <a:lnTo>
                  <a:pt x="1068676" y="998623"/>
                </a:lnTo>
                <a:lnTo>
                  <a:pt x="1065187" y="989758"/>
                </a:lnTo>
                <a:lnTo>
                  <a:pt x="1062649" y="980893"/>
                </a:lnTo>
                <a:lnTo>
                  <a:pt x="1059794" y="972028"/>
                </a:lnTo>
                <a:lnTo>
                  <a:pt x="1057891" y="977726"/>
                </a:lnTo>
                <a:lnTo>
                  <a:pt x="1055670" y="982476"/>
                </a:lnTo>
                <a:lnTo>
                  <a:pt x="1054719" y="984375"/>
                </a:lnTo>
                <a:lnTo>
                  <a:pt x="1053133" y="985325"/>
                </a:lnTo>
                <a:lnTo>
                  <a:pt x="1051864" y="986275"/>
                </a:lnTo>
                <a:lnTo>
                  <a:pt x="1050595" y="986591"/>
                </a:lnTo>
                <a:lnTo>
                  <a:pt x="1049326" y="986275"/>
                </a:lnTo>
                <a:lnTo>
                  <a:pt x="1047740" y="985325"/>
                </a:lnTo>
                <a:lnTo>
                  <a:pt x="1046471" y="983742"/>
                </a:lnTo>
                <a:lnTo>
                  <a:pt x="1045202" y="982159"/>
                </a:lnTo>
                <a:lnTo>
                  <a:pt x="1044250" y="979309"/>
                </a:lnTo>
                <a:lnTo>
                  <a:pt x="1042664" y="976460"/>
                </a:lnTo>
                <a:lnTo>
                  <a:pt x="1040761" y="969495"/>
                </a:lnTo>
                <a:lnTo>
                  <a:pt x="1038858" y="960946"/>
                </a:lnTo>
                <a:lnTo>
                  <a:pt x="1037589" y="951131"/>
                </a:lnTo>
                <a:lnTo>
                  <a:pt x="1036954" y="940367"/>
                </a:lnTo>
                <a:lnTo>
                  <a:pt x="1036637" y="928652"/>
                </a:lnTo>
                <a:lnTo>
                  <a:pt x="1036954" y="917254"/>
                </a:lnTo>
                <a:lnTo>
                  <a:pt x="1037589" y="906173"/>
                </a:lnTo>
                <a:lnTo>
                  <a:pt x="1038858" y="896358"/>
                </a:lnTo>
                <a:lnTo>
                  <a:pt x="1040761" y="888126"/>
                </a:lnTo>
                <a:lnTo>
                  <a:pt x="1042664" y="881161"/>
                </a:lnTo>
                <a:lnTo>
                  <a:pt x="1044250" y="877995"/>
                </a:lnTo>
                <a:lnTo>
                  <a:pt x="1045202" y="875779"/>
                </a:lnTo>
                <a:lnTo>
                  <a:pt x="1046471" y="873879"/>
                </a:lnTo>
                <a:lnTo>
                  <a:pt x="1047740" y="872613"/>
                </a:lnTo>
                <a:lnTo>
                  <a:pt x="1049326" y="871346"/>
                </a:lnTo>
                <a:lnTo>
                  <a:pt x="1050595" y="871346"/>
                </a:lnTo>
                <a:lnTo>
                  <a:pt x="1051546" y="871346"/>
                </a:lnTo>
                <a:lnTo>
                  <a:pt x="1052498" y="871663"/>
                </a:lnTo>
                <a:lnTo>
                  <a:pt x="1052815" y="864381"/>
                </a:lnTo>
                <a:lnTo>
                  <a:pt x="1053133" y="856782"/>
                </a:lnTo>
                <a:lnTo>
                  <a:pt x="1053767" y="850133"/>
                </a:lnTo>
                <a:lnTo>
                  <a:pt x="1055036" y="843801"/>
                </a:lnTo>
                <a:lnTo>
                  <a:pt x="1054719" y="835886"/>
                </a:lnTo>
                <a:lnTo>
                  <a:pt x="1054401" y="827971"/>
                </a:lnTo>
                <a:lnTo>
                  <a:pt x="1054401" y="820689"/>
                </a:lnTo>
                <a:lnTo>
                  <a:pt x="1054401" y="814040"/>
                </a:lnTo>
                <a:lnTo>
                  <a:pt x="1055036" y="807708"/>
                </a:lnTo>
                <a:lnTo>
                  <a:pt x="1055670" y="801692"/>
                </a:lnTo>
                <a:lnTo>
                  <a:pt x="1057256" y="796310"/>
                </a:lnTo>
                <a:lnTo>
                  <a:pt x="1058842" y="791244"/>
                </a:lnTo>
                <a:lnTo>
                  <a:pt x="1060746" y="786179"/>
                </a:lnTo>
                <a:lnTo>
                  <a:pt x="1062649" y="781746"/>
                </a:lnTo>
                <a:lnTo>
                  <a:pt x="1064870" y="777630"/>
                </a:lnTo>
                <a:lnTo>
                  <a:pt x="1067407" y="773831"/>
                </a:lnTo>
                <a:lnTo>
                  <a:pt x="1070262" y="770665"/>
                </a:lnTo>
                <a:lnTo>
                  <a:pt x="1073434" y="767499"/>
                </a:lnTo>
                <a:lnTo>
                  <a:pt x="1076924" y="764649"/>
                </a:lnTo>
                <a:lnTo>
                  <a:pt x="1080096" y="762433"/>
                </a:lnTo>
                <a:lnTo>
                  <a:pt x="1064235" y="762433"/>
                </a:lnTo>
                <a:lnTo>
                  <a:pt x="1052498" y="762750"/>
                </a:lnTo>
                <a:lnTo>
                  <a:pt x="1041713" y="763383"/>
                </a:lnTo>
                <a:lnTo>
                  <a:pt x="1049009" y="759583"/>
                </a:lnTo>
                <a:lnTo>
                  <a:pt x="1056622" y="754834"/>
                </a:lnTo>
                <a:lnTo>
                  <a:pt x="1063918" y="749452"/>
                </a:lnTo>
                <a:lnTo>
                  <a:pt x="1071531" y="743753"/>
                </a:lnTo>
                <a:lnTo>
                  <a:pt x="1085806" y="733305"/>
                </a:lnTo>
                <a:lnTo>
                  <a:pt x="1092150" y="728872"/>
                </a:lnTo>
                <a:lnTo>
                  <a:pt x="1098495" y="725073"/>
                </a:lnTo>
                <a:lnTo>
                  <a:pt x="1106742" y="720957"/>
                </a:lnTo>
                <a:lnTo>
                  <a:pt x="1114990" y="717158"/>
                </a:lnTo>
                <a:lnTo>
                  <a:pt x="1122920" y="713675"/>
                </a:lnTo>
                <a:lnTo>
                  <a:pt x="1130851" y="710193"/>
                </a:lnTo>
                <a:lnTo>
                  <a:pt x="1138781" y="707660"/>
                </a:lnTo>
                <a:lnTo>
                  <a:pt x="1146711" y="704494"/>
                </a:lnTo>
                <a:lnTo>
                  <a:pt x="1161938" y="700061"/>
                </a:lnTo>
                <a:lnTo>
                  <a:pt x="1176847" y="696262"/>
                </a:lnTo>
                <a:lnTo>
                  <a:pt x="1191439" y="693729"/>
                </a:lnTo>
                <a:lnTo>
                  <a:pt x="1205397" y="692146"/>
                </a:lnTo>
                <a:lnTo>
                  <a:pt x="1218720" y="691196"/>
                </a:lnTo>
                <a:lnTo>
                  <a:pt x="1231408" y="690563"/>
                </a:lnTo>
                <a:close/>
                <a:moveTo>
                  <a:pt x="1798422" y="585942"/>
                </a:moveTo>
                <a:lnTo>
                  <a:pt x="1795888" y="586577"/>
                </a:lnTo>
                <a:lnTo>
                  <a:pt x="1792720" y="586577"/>
                </a:lnTo>
                <a:lnTo>
                  <a:pt x="1789236" y="586577"/>
                </a:lnTo>
                <a:lnTo>
                  <a:pt x="1771814" y="728756"/>
                </a:lnTo>
                <a:lnTo>
                  <a:pt x="1786068" y="727804"/>
                </a:lnTo>
                <a:lnTo>
                  <a:pt x="1800322" y="727487"/>
                </a:lnTo>
                <a:lnTo>
                  <a:pt x="1808558" y="727804"/>
                </a:lnTo>
                <a:lnTo>
                  <a:pt x="1816477" y="728121"/>
                </a:lnTo>
                <a:lnTo>
                  <a:pt x="1798422" y="585942"/>
                </a:lnTo>
                <a:close/>
                <a:moveTo>
                  <a:pt x="2691328" y="534988"/>
                </a:moveTo>
                <a:lnTo>
                  <a:pt x="2700209" y="535623"/>
                </a:lnTo>
                <a:lnTo>
                  <a:pt x="2709091" y="535940"/>
                </a:lnTo>
                <a:lnTo>
                  <a:pt x="2718289" y="536893"/>
                </a:lnTo>
                <a:lnTo>
                  <a:pt x="2727170" y="538480"/>
                </a:lnTo>
                <a:lnTo>
                  <a:pt x="2736368" y="540385"/>
                </a:lnTo>
                <a:lnTo>
                  <a:pt x="2745249" y="542608"/>
                </a:lnTo>
                <a:lnTo>
                  <a:pt x="2753813" y="544830"/>
                </a:lnTo>
                <a:lnTo>
                  <a:pt x="2763011" y="548005"/>
                </a:lnTo>
                <a:lnTo>
                  <a:pt x="2771575" y="550863"/>
                </a:lnTo>
                <a:lnTo>
                  <a:pt x="2780139" y="554355"/>
                </a:lnTo>
                <a:lnTo>
                  <a:pt x="2789020" y="558165"/>
                </a:lnTo>
                <a:lnTo>
                  <a:pt x="2797267" y="561658"/>
                </a:lnTo>
                <a:lnTo>
                  <a:pt x="2812809" y="569595"/>
                </a:lnTo>
                <a:lnTo>
                  <a:pt x="2827716" y="577850"/>
                </a:lnTo>
                <a:lnTo>
                  <a:pt x="2841355" y="586105"/>
                </a:lnTo>
                <a:lnTo>
                  <a:pt x="2853408" y="594678"/>
                </a:lnTo>
                <a:lnTo>
                  <a:pt x="2864509" y="602933"/>
                </a:lnTo>
                <a:lnTo>
                  <a:pt x="2873073" y="609918"/>
                </a:lnTo>
                <a:lnTo>
                  <a:pt x="2879734" y="616585"/>
                </a:lnTo>
                <a:lnTo>
                  <a:pt x="2882271" y="619760"/>
                </a:lnTo>
                <a:lnTo>
                  <a:pt x="2884809" y="622300"/>
                </a:lnTo>
                <a:lnTo>
                  <a:pt x="2886077" y="624523"/>
                </a:lnTo>
                <a:lnTo>
                  <a:pt x="2887029" y="626428"/>
                </a:lnTo>
                <a:lnTo>
                  <a:pt x="2887346" y="630238"/>
                </a:lnTo>
                <a:lnTo>
                  <a:pt x="2887663" y="635635"/>
                </a:lnTo>
                <a:lnTo>
                  <a:pt x="2887663" y="650875"/>
                </a:lnTo>
                <a:lnTo>
                  <a:pt x="2887029" y="671513"/>
                </a:lnTo>
                <a:lnTo>
                  <a:pt x="2885443" y="697230"/>
                </a:lnTo>
                <a:lnTo>
                  <a:pt x="2883540" y="726123"/>
                </a:lnTo>
                <a:lnTo>
                  <a:pt x="2881320" y="758190"/>
                </a:lnTo>
                <a:lnTo>
                  <a:pt x="2875610" y="827723"/>
                </a:lnTo>
                <a:lnTo>
                  <a:pt x="2868950" y="899161"/>
                </a:lnTo>
                <a:lnTo>
                  <a:pt x="2861654" y="965518"/>
                </a:lnTo>
                <a:lnTo>
                  <a:pt x="2858483" y="995363"/>
                </a:lnTo>
                <a:lnTo>
                  <a:pt x="2854994" y="1021398"/>
                </a:lnTo>
                <a:lnTo>
                  <a:pt x="2852139" y="1042671"/>
                </a:lnTo>
                <a:lnTo>
                  <a:pt x="2848967" y="1059181"/>
                </a:lnTo>
                <a:lnTo>
                  <a:pt x="2838817" y="1062991"/>
                </a:lnTo>
                <a:lnTo>
                  <a:pt x="2828985" y="1066483"/>
                </a:lnTo>
                <a:lnTo>
                  <a:pt x="2820104" y="1069023"/>
                </a:lnTo>
                <a:lnTo>
                  <a:pt x="2810905" y="1070928"/>
                </a:lnTo>
                <a:lnTo>
                  <a:pt x="2803293" y="1072198"/>
                </a:lnTo>
                <a:lnTo>
                  <a:pt x="2795998" y="1072516"/>
                </a:lnTo>
                <a:lnTo>
                  <a:pt x="2792509" y="1072198"/>
                </a:lnTo>
                <a:lnTo>
                  <a:pt x="2789654" y="1071563"/>
                </a:lnTo>
                <a:lnTo>
                  <a:pt x="2786483" y="1070928"/>
                </a:lnTo>
                <a:lnTo>
                  <a:pt x="2784262" y="1070293"/>
                </a:lnTo>
                <a:lnTo>
                  <a:pt x="2785214" y="1057911"/>
                </a:lnTo>
                <a:lnTo>
                  <a:pt x="2786165" y="1039813"/>
                </a:lnTo>
                <a:lnTo>
                  <a:pt x="2787751" y="990918"/>
                </a:lnTo>
                <a:lnTo>
                  <a:pt x="2789337" y="930276"/>
                </a:lnTo>
                <a:lnTo>
                  <a:pt x="2790289" y="865188"/>
                </a:lnTo>
                <a:lnTo>
                  <a:pt x="2790606" y="803593"/>
                </a:lnTo>
                <a:lnTo>
                  <a:pt x="2790606" y="775653"/>
                </a:lnTo>
                <a:lnTo>
                  <a:pt x="2790289" y="751840"/>
                </a:lnTo>
                <a:lnTo>
                  <a:pt x="2789654" y="731838"/>
                </a:lnTo>
                <a:lnTo>
                  <a:pt x="2788386" y="717233"/>
                </a:lnTo>
                <a:lnTo>
                  <a:pt x="2788068" y="711835"/>
                </a:lnTo>
                <a:lnTo>
                  <a:pt x="2787434" y="708343"/>
                </a:lnTo>
                <a:lnTo>
                  <a:pt x="2786483" y="707073"/>
                </a:lnTo>
                <a:lnTo>
                  <a:pt x="2785848" y="706438"/>
                </a:lnTo>
                <a:lnTo>
                  <a:pt x="2785531" y="707073"/>
                </a:lnTo>
                <a:lnTo>
                  <a:pt x="2780773" y="713740"/>
                </a:lnTo>
                <a:lnTo>
                  <a:pt x="2775381" y="720725"/>
                </a:lnTo>
                <a:lnTo>
                  <a:pt x="2774113" y="722630"/>
                </a:lnTo>
                <a:lnTo>
                  <a:pt x="2757936" y="960756"/>
                </a:lnTo>
                <a:lnTo>
                  <a:pt x="2753813" y="1010921"/>
                </a:lnTo>
                <a:lnTo>
                  <a:pt x="2750324" y="1049338"/>
                </a:lnTo>
                <a:lnTo>
                  <a:pt x="2746835" y="1083946"/>
                </a:lnTo>
                <a:lnTo>
                  <a:pt x="2746518" y="1087438"/>
                </a:lnTo>
                <a:lnTo>
                  <a:pt x="2744932" y="1092836"/>
                </a:lnTo>
                <a:lnTo>
                  <a:pt x="2742712" y="1097916"/>
                </a:lnTo>
                <a:lnTo>
                  <a:pt x="2740491" y="1103631"/>
                </a:lnTo>
                <a:lnTo>
                  <a:pt x="2737637" y="1109028"/>
                </a:lnTo>
                <a:lnTo>
                  <a:pt x="2732245" y="1119506"/>
                </a:lnTo>
                <a:lnTo>
                  <a:pt x="2725267" y="1129666"/>
                </a:lnTo>
                <a:lnTo>
                  <a:pt x="2699258" y="1479233"/>
                </a:lnTo>
                <a:lnTo>
                  <a:pt x="2716386" y="1483361"/>
                </a:lnTo>
                <a:lnTo>
                  <a:pt x="2732879" y="1487488"/>
                </a:lnTo>
                <a:lnTo>
                  <a:pt x="2870853" y="1410971"/>
                </a:lnTo>
                <a:lnTo>
                  <a:pt x="2876879" y="1421766"/>
                </a:lnTo>
                <a:lnTo>
                  <a:pt x="2749055" y="1492886"/>
                </a:lnTo>
                <a:lnTo>
                  <a:pt x="2761743" y="1497013"/>
                </a:lnTo>
                <a:lnTo>
                  <a:pt x="2773795" y="1501776"/>
                </a:lnTo>
                <a:lnTo>
                  <a:pt x="2785214" y="1507173"/>
                </a:lnTo>
                <a:lnTo>
                  <a:pt x="2795998" y="1512253"/>
                </a:lnTo>
                <a:lnTo>
                  <a:pt x="2805831" y="1517968"/>
                </a:lnTo>
                <a:lnTo>
                  <a:pt x="2815029" y="1524001"/>
                </a:lnTo>
                <a:lnTo>
                  <a:pt x="2823910" y="1530033"/>
                </a:lnTo>
                <a:lnTo>
                  <a:pt x="2831839" y="1536383"/>
                </a:lnTo>
                <a:lnTo>
                  <a:pt x="2838500" y="1543051"/>
                </a:lnTo>
                <a:lnTo>
                  <a:pt x="2844844" y="1550036"/>
                </a:lnTo>
                <a:lnTo>
                  <a:pt x="2850236" y="1557021"/>
                </a:lnTo>
                <a:lnTo>
                  <a:pt x="2854359" y="1564323"/>
                </a:lnTo>
                <a:lnTo>
                  <a:pt x="2856262" y="1568133"/>
                </a:lnTo>
                <a:lnTo>
                  <a:pt x="2857848" y="1571626"/>
                </a:lnTo>
                <a:lnTo>
                  <a:pt x="2859117" y="1575436"/>
                </a:lnTo>
                <a:lnTo>
                  <a:pt x="2860386" y="1579246"/>
                </a:lnTo>
                <a:lnTo>
                  <a:pt x="2861337" y="1583056"/>
                </a:lnTo>
                <a:lnTo>
                  <a:pt x="2861654" y="1586866"/>
                </a:lnTo>
                <a:lnTo>
                  <a:pt x="2861972" y="1590993"/>
                </a:lnTo>
                <a:lnTo>
                  <a:pt x="2862606" y="1594803"/>
                </a:lnTo>
                <a:lnTo>
                  <a:pt x="2861972" y="1598931"/>
                </a:lnTo>
                <a:lnTo>
                  <a:pt x="2861654" y="1603058"/>
                </a:lnTo>
                <a:lnTo>
                  <a:pt x="2861020" y="1607186"/>
                </a:lnTo>
                <a:lnTo>
                  <a:pt x="2860386" y="1611313"/>
                </a:lnTo>
                <a:lnTo>
                  <a:pt x="2858800" y="1615123"/>
                </a:lnTo>
                <a:lnTo>
                  <a:pt x="2857214" y="1619251"/>
                </a:lnTo>
                <a:lnTo>
                  <a:pt x="2855628" y="1622743"/>
                </a:lnTo>
                <a:lnTo>
                  <a:pt x="2853408" y="1626553"/>
                </a:lnTo>
                <a:lnTo>
                  <a:pt x="2851187" y="1630681"/>
                </a:lnTo>
                <a:lnTo>
                  <a:pt x="2848967" y="1634491"/>
                </a:lnTo>
                <a:lnTo>
                  <a:pt x="2842941" y="1641793"/>
                </a:lnTo>
                <a:lnTo>
                  <a:pt x="2836597" y="1648778"/>
                </a:lnTo>
                <a:lnTo>
                  <a:pt x="2828668" y="1655763"/>
                </a:lnTo>
                <a:lnTo>
                  <a:pt x="2820421" y="1662431"/>
                </a:lnTo>
                <a:lnTo>
                  <a:pt x="2810905" y="1668781"/>
                </a:lnTo>
                <a:lnTo>
                  <a:pt x="2800756" y="1674813"/>
                </a:lnTo>
                <a:lnTo>
                  <a:pt x="2789972" y="1680528"/>
                </a:lnTo>
                <a:lnTo>
                  <a:pt x="2778236" y="1685926"/>
                </a:lnTo>
                <a:lnTo>
                  <a:pt x="2765866" y="1691006"/>
                </a:lnTo>
                <a:lnTo>
                  <a:pt x="2752861" y="1695768"/>
                </a:lnTo>
                <a:lnTo>
                  <a:pt x="2739223" y="1700213"/>
                </a:lnTo>
                <a:lnTo>
                  <a:pt x="2869267" y="1786891"/>
                </a:lnTo>
                <a:lnTo>
                  <a:pt x="2862606" y="1797051"/>
                </a:lnTo>
                <a:lnTo>
                  <a:pt x="2723998" y="1704341"/>
                </a:lnTo>
                <a:lnTo>
                  <a:pt x="2707822" y="1708151"/>
                </a:lnTo>
                <a:lnTo>
                  <a:pt x="2690694" y="1711961"/>
                </a:lnTo>
                <a:lnTo>
                  <a:pt x="2673566" y="1715136"/>
                </a:lnTo>
                <a:lnTo>
                  <a:pt x="2655487" y="1717358"/>
                </a:lnTo>
                <a:lnTo>
                  <a:pt x="2637091" y="1719581"/>
                </a:lnTo>
                <a:lnTo>
                  <a:pt x="2618060" y="1720533"/>
                </a:lnTo>
                <a:lnTo>
                  <a:pt x="2598712" y="1721803"/>
                </a:lnTo>
                <a:lnTo>
                  <a:pt x="2579046" y="1721803"/>
                </a:lnTo>
                <a:lnTo>
                  <a:pt x="2563822" y="1721803"/>
                </a:lnTo>
                <a:lnTo>
                  <a:pt x="2549549" y="1721486"/>
                </a:lnTo>
                <a:lnTo>
                  <a:pt x="2534958" y="1720533"/>
                </a:lnTo>
                <a:lnTo>
                  <a:pt x="2521002" y="1719581"/>
                </a:lnTo>
                <a:lnTo>
                  <a:pt x="2507046" y="1717993"/>
                </a:lnTo>
                <a:lnTo>
                  <a:pt x="2493725" y="1716088"/>
                </a:lnTo>
                <a:lnTo>
                  <a:pt x="2480403" y="1714183"/>
                </a:lnTo>
                <a:lnTo>
                  <a:pt x="2467399" y="1711961"/>
                </a:lnTo>
                <a:lnTo>
                  <a:pt x="2455029" y="1709738"/>
                </a:lnTo>
                <a:lnTo>
                  <a:pt x="2442659" y="1706881"/>
                </a:lnTo>
                <a:lnTo>
                  <a:pt x="2430923" y="1703706"/>
                </a:lnTo>
                <a:lnTo>
                  <a:pt x="2419187" y="1700213"/>
                </a:lnTo>
                <a:lnTo>
                  <a:pt x="2408086" y="1697038"/>
                </a:lnTo>
                <a:lnTo>
                  <a:pt x="2397619" y="1693228"/>
                </a:lnTo>
                <a:lnTo>
                  <a:pt x="2387469" y="1689418"/>
                </a:lnTo>
                <a:lnTo>
                  <a:pt x="2377637" y="1684973"/>
                </a:lnTo>
                <a:lnTo>
                  <a:pt x="2368121" y="1680846"/>
                </a:lnTo>
                <a:lnTo>
                  <a:pt x="2359240" y="1676401"/>
                </a:lnTo>
                <a:lnTo>
                  <a:pt x="2350994" y="1671321"/>
                </a:lnTo>
                <a:lnTo>
                  <a:pt x="2343064" y="1666558"/>
                </a:lnTo>
                <a:lnTo>
                  <a:pt x="2335769" y="1661161"/>
                </a:lnTo>
                <a:lnTo>
                  <a:pt x="2329108" y="1656081"/>
                </a:lnTo>
                <a:lnTo>
                  <a:pt x="2322764" y="1650366"/>
                </a:lnTo>
                <a:lnTo>
                  <a:pt x="2317055" y="1644651"/>
                </a:lnTo>
                <a:lnTo>
                  <a:pt x="2312298" y="1638936"/>
                </a:lnTo>
                <a:lnTo>
                  <a:pt x="2307857" y="1632903"/>
                </a:lnTo>
                <a:lnTo>
                  <a:pt x="2304051" y="1627188"/>
                </a:lnTo>
                <a:lnTo>
                  <a:pt x="2300879" y="1620521"/>
                </a:lnTo>
                <a:lnTo>
                  <a:pt x="2298659" y="1614171"/>
                </a:lnTo>
                <a:lnTo>
                  <a:pt x="2296756" y="1607821"/>
                </a:lnTo>
                <a:lnTo>
                  <a:pt x="2295804" y="1601471"/>
                </a:lnTo>
                <a:lnTo>
                  <a:pt x="2295170" y="1594803"/>
                </a:lnTo>
                <a:lnTo>
                  <a:pt x="2295170" y="1590676"/>
                </a:lnTo>
                <a:lnTo>
                  <a:pt x="2296121" y="1585913"/>
                </a:lnTo>
                <a:lnTo>
                  <a:pt x="2296756" y="1581468"/>
                </a:lnTo>
                <a:lnTo>
                  <a:pt x="2298024" y="1577341"/>
                </a:lnTo>
                <a:lnTo>
                  <a:pt x="2299293" y="1573213"/>
                </a:lnTo>
                <a:lnTo>
                  <a:pt x="2300879" y="1568768"/>
                </a:lnTo>
                <a:lnTo>
                  <a:pt x="2302782" y="1564641"/>
                </a:lnTo>
                <a:lnTo>
                  <a:pt x="2305320" y="1560831"/>
                </a:lnTo>
                <a:lnTo>
                  <a:pt x="2307857" y="1556703"/>
                </a:lnTo>
                <a:lnTo>
                  <a:pt x="2310712" y="1552576"/>
                </a:lnTo>
                <a:lnTo>
                  <a:pt x="2313566" y="1548766"/>
                </a:lnTo>
                <a:lnTo>
                  <a:pt x="2317372" y="1544956"/>
                </a:lnTo>
                <a:lnTo>
                  <a:pt x="2320861" y="1541146"/>
                </a:lnTo>
                <a:lnTo>
                  <a:pt x="2324985" y="1537653"/>
                </a:lnTo>
                <a:lnTo>
                  <a:pt x="2333549" y="1530351"/>
                </a:lnTo>
                <a:lnTo>
                  <a:pt x="2343064" y="1523366"/>
                </a:lnTo>
                <a:lnTo>
                  <a:pt x="2353848" y="1517016"/>
                </a:lnTo>
                <a:lnTo>
                  <a:pt x="2365267" y="1510348"/>
                </a:lnTo>
                <a:lnTo>
                  <a:pt x="2377637" y="1504316"/>
                </a:lnTo>
                <a:lnTo>
                  <a:pt x="2390641" y="1499236"/>
                </a:lnTo>
                <a:lnTo>
                  <a:pt x="2404597" y="1493838"/>
                </a:lnTo>
                <a:lnTo>
                  <a:pt x="2419187" y="1489393"/>
                </a:lnTo>
                <a:lnTo>
                  <a:pt x="2434729" y="1484948"/>
                </a:lnTo>
                <a:lnTo>
                  <a:pt x="2421090" y="1301751"/>
                </a:lnTo>
                <a:lnTo>
                  <a:pt x="2390958" y="1273493"/>
                </a:lnTo>
                <a:lnTo>
                  <a:pt x="2399205" y="1264603"/>
                </a:lnTo>
                <a:lnTo>
                  <a:pt x="2419505" y="1283653"/>
                </a:lnTo>
                <a:lnTo>
                  <a:pt x="2407769" y="1124268"/>
                </a:lnTo>
                <a:lnTo>
                  <a:pt x="2401742" y="1115378"/>
                </a:lnTo>
                <a:lnTo>
                  <a:pt x="2396350" y="1106171"/>
                </a:lnTo>
                <a:lnTo>
                  <a:pt x="2391910" y="1097281"/>
                </a:lnTo>
                <a:lnTo>
                  <a:pt x="2390007" y="1092201"/>
                </a:lnTo>
                <a:lnTo>
                  <a:pt x="2388104" y="1087756"/>
                </a:lnTo>
                <a:lnTo>
                  <a:pt x="2387787" y="1083946"/>
                </a:lnTo>
                <a:lnTo>
                  <a:pt x="2382712" y="1029971"/>
                </a:lnTo>
                <a:lnTo>
                  <a:pt x="2377320" y="970916"/>
                </a:lnTo>
                <a:lnTo>
                  <a:pt x="2371293" y="897573"/>
                </a:lnTo>
                <a:lnTo>
                  <a:pt x="2359240" y="716280"/>
                </a:lnTo>
                <a:lnTo>
                  <a:pt x="2354165" y="712153"/>
                </a:lnTo>
                <a:lnTo>
                  <a:pt x="2349090" y="707073"/>
                </a:lnTo>
                <a:lnTo>
                  <a:pt x="2348773" y="707073"/>
                </a:lnTo>
                <a:lnTo>
                  <a:pt x="2348773" y="707390"/>
                </a:lnTo>
                <a:lnTo>
                  <a:pt x="2347822" y="709295"/>
                </a:lnTo>
                <a:lnTo>
                  <a:pt x="2347505" y="713105"/>
                </a:lnTo>
                <a:lnTo>
                  <a:pt x="2347187" y="718503"/>
                </a:lnTo>
                <a:lnTo>
                  <a:pt x="2347187" y="733743"/>
                </a:lnTo>
                <a:lnTo>
                  <a:pt x="2347187" y="754063"/>
                </a:lnTo>
                <a:lnTo>
                  <a:pt x="2348773" y="806133"/>
                </a:lnTo>
                <a:lnTo>
                  <a:pt x="2350994" y="868363"/>
                </a:lnTo>
                <a:lnTo>
                  <a:pt x="2353848" y="932498"/>
                </a:lnTo>
                <a:lnTo>
                  <a:pt x="2357020" y="993141"/>
                </a:lnTo>
                <a:lnTo>
                  <a:pt x="2359875" y="1041718"/>
                </a:lnTo>
                <a:lnTo>
                  <a:pt x="2362095" y="1072198"/>
                </a:lnTo>
                <a:lnTo>
                  <a:pt x="2348139" y="1072516"/>
                </a:lnTo>
                <a:lnTo>
                  <a:pt x="2339258" y="1072198"/>
                </a:lnTo>
                <a:lnTo>
                  <a:pt x="2329108" y="1071246"/>
                </a:lnTo>
                <a:lnTo>
                  <a:pt x="2323716" y="1070611"/>
                </a:lnTo>
                <a:lnTo>
                  <a:pt x="2318641" y="1069658"/>
                </a:lnTo>
                <a:lnTo>
                  <a:pt x="2312932" y="1068706"/>
                </a:lnTo>
                <a:lnTo>
                  <a:pt x="2307223" y="1067118"/>
                </a:lnTo>
                <a:lnTo>
                  <a:pt x="2302148" y="1065213"/>
                </a:lnTo>
                <a:lnTo>
                  <a:pt x="2296438" y="1062991"/>
                </a:lnTo>
                <a:lnTo>
                  <a:pt x="2290729" y="1060451"/>
                </a:lnTo>
                <a:lnTo>
                  <a:pt x="2285654" y="1057276"/>
                </a:lnTo>
                <a:lnTo>
                  <a:pt x="2282800" y="1041718"/>
                </a:lnTo>
                <a:lnTo>
                  <a:pt x="2280262" y="1020446"/>
                </a:lnTo>
                <a:lnTo>
                  <a:pt x="2277408" y="995681"/>
                </a:lnTo>
                <a:lnTo>
                  <a:pt x="2274553" y="967423"/>
                </a:lnTo>
                <a:lnTo>
                  <a:pt x="2272016" y="936626"/>
                </a:lnTo>
                <a:lnTo>
                  <a:pt x="2269478" y="904241"/>
                </a:lnTo>
                <a:lnTo>
                  <a:pt x="2264403" y="836930"/>
                </a:lnTo>
                <a:lnTo>
                  <a:pt x="2260597" y="771525"/>
                </a:lnTo>
                <a:lnTo>
                  <a:pt x="2259328" y="741680"/>
                </a:lnTo>
                <a:lnTo>
                  <a:pt x="2258060" y="714058"/>
                </a:lnTo>
                <a:lnTo>
                  <a:pt x="2257425" y="689928"/>
                </a:lnTo>
                <a:lnTo>
                  <a:pt x="2257425" y="670560"/>
                </a:lnTo>
                <a:lnTo>
                  <a:pt x="2257425" y="655955"/>
                </a:lnTo>
                <a:lnTo>
                  <a:pt x="2257742" y="650875"/>
                </a:lnTo>
                <a:lnTo>
                  <a:pt x="2258377" y="647065"/>
                </a:lnTo>
                <a:lnTo>
                  <a:pt x="2259011" y="641033"/>
                </a:lnTo>
                <a:lnTo>
                  <a:pt x="2260280" y="635635"/>
                </a:lnTo>
                <a:lnTo>
                  <a:pt x="2262183" y="629920"/>
                </a:lnTo>
                <a:lnTo>
                  <a:pt x="2264403" y="624205"/>
                </a:lnTo>
                <a:lnTo>
                  <a:pt x="2267575" y="619125"/>
                </a:lnTo>
                <a:lnTo>
                  <a:pt x="2271381" y="614045"/>
                </a:lnTo>
                <a:lnTo>
                  <a:pt x="2275505" y="609283"/>
                </a:lnTo>
                <a:lnTo>
                  <a:pt x="2279945" y="604203"/>
                </a:lnTo>
                <a:lnTo>
                  <a:pt x="2284703" y="599758"/>
                </a:lnTo>
                <a:lnTo>
                  <a:pt x="2290412" y="595313"/>
                </a:lnTo>
                <a:lnTo>
                  <a:pt x="2296121" y="591185"/>
                </a:lnTo>
                <a:lnTo>
                  <a:pt x="2302465" y="587058"/>
                </a:lnTo>
                <a:lnTo>
                  <a:pt x="2309126" y="583248"/>
                </a:lnTo>
                <a:lnTo>
                  <a:pt x="2316104" y="579438"/>
                </a:lnTo>
                <a:lnTo>
                  <a:pt x="2323399" y="575628"/>
                </a:lnTo>
                <a:lnTo>
                  <a:pt x="2331011" y="572453"/>
                </a:lnTo>
                <a:lnTo>
                  <a:pt x="2338941" y="568960"/>
                </a:lnTo>
                <a:lnTo>
                  <a:pt x="2347187" y="566103"/>
                </a:lnTo>
                <a:lnTo>
                  <a:pt x="2363681" y="560070"/>
                </a:lnTo>
                <a:lnTo>
                  <a:pt x="2381443" y="554673"/>
                </a:lnTo>
                <a:lnTo>
                  <a:pt x="2399205" y="550228"/>
                </a:lnTo>
                <a:lnTo>
                  <a:pt x="2417284" y="546100"/>
                </a:lnTo>
                <a:lnTo>
                  <a:pt x="2435681" y="542290"/>
                </a:lnTo>
                <a:lnTo>
                  <a:pt x="2453760" y="539115"/>
                </a:lnTo>
                <a:lnTo>
                  <a:pt x="2471522" y="536575"/>
                </a:lnTo>
                <a:lnTo>
                  <a:pt x="2475646" y="536258"/>
                </a:lnTo>
                <a:lnTo>
                  <a:pt x="2479769" y="536258"/>
                </a:lnTo>
                <a:lnTo>
                  <a:pt x="2537813" y="750888"/>
                </a:lnTo>
                <a:lnTo>
                  <a:pt x="2539082" y="742315"/>
                </a:lnTo>
                <a:lnTo>
                  <a:pt x="2559064" y="595313"/>
                </a:lnTo>
                <a:lnTo>
                  <a:pt x="2553355" y="580708"/>
                </a:lnTo>
                <a:lnTo>
                  <a:pt x="2564773" y="561340"/>
                </a:lnTo>
                <a:lnTo>
                  <a:pt x="2590148" y="561340"/>
                </a:lnTo>
                <a:lnTo>
                  <a:pt x="2600615" y="580708"/>
                </a:lnTo>
                <a:lnTo>
                  <a:pt x="2595857" y="597853"/>
                </a:lnTo>
                <a:lnTo>
                  <a:pt x="2613619" y="753110"/>
                </a:lnTo>
                <a:lnTo>
                  <a:pt x="2661196" y="542925"/>
                </a:lnTo>
                <a:lnTo>
                  <a:pt x="2666271" y="540703"/>
                </a:lnTo>
                <a:lnTo>
                  <a:pt x="2670712" y="538480"/>
                </a:lnTo>
                <a:lnTo>
                  <a:pt x="2673249" y="536893"/>
                </a:lnTo>
                <a:lnTo>
                  <a:pt x="2673566" y="536575"/>
                </a:lnTo>
                <a:lnTo>
                  <a:pt x="2682130" y="535623"/>
                </a:lnTo>
                <a:lnTo>
                  <a:pt x="2691328" y="534988"/>
                </a:lnTo>
                <a:close/>
                <a:moveTo>
                  <a:pt x="1954213" y="512763"/>
                </a:moveTo>
                <a:lnTo>
                  <a:pt x="1953574" y="518429"/>
                </a:lnTo>
                <a:lnTo>
                  <a:pt x="1952294" y="524094"/>
                </a:lnTo>
                <a:lnTo>
                  <a:pt x="1951015" y="530705"/>
                </a:lnTo>
                <a:lnTo>
                  <a:pt x="1948775" y="537629"/>
                </a:lnTo>
                <a:lnTo>
                  <a:pt x="1947176" y="540462"/>
                </a:lnTo>
                <a:lnTo>
                  <a:pt x="1945577" y="542981"/>
                </a:lnTo>
                <a:lnTo>
                  <a:pt x="1943657" y="545813"/>
                </a:lnTo>
                <a:lnTo>
                  <a:pt x="1941418" y="547387"/>
                </a:lnTo>
                <a:lnTo>
                  <a:pt x="1939179" y="548961"/>
                </a:lnTo>
                <a:lnTo>
                  <a:pt x="1936620" y="549276"/>
                </a:lnTo>
                <a:lnTo>
                  <a:pt x="1933421" y="549276"/>
                </a:lnTo>
                <a:lnTo>
                  <a:pt x="1930863" y="548961"/>
                </a:lnTo>
                <a:lnTo>
                  <a:pt x="1928943" y="548332"/>
                </a:lnTo>
                <a:lnTo>
                  <a:pt x="1927024" y="547073"/>
                </a:lnTo>
                <a:lnTo>
                  <a:pt x="1925745" y="545184"/>
                </a:lnTo>
                <a:lnTo>
                  <a:pt x="1925105" y="543295"/>
                </a:lnTo>
                <a:lnTo>
                  <a:pt x="1924785" y="541092"/>
                </a:lnTo>
                <a:lnTo>
                  <a:pt x="1924785" y="538574"/>
                </a:lnTo>
                <a:lnTo>
                  <a:pt x="1924465" y="536056"/>
                </a:lnTo>
                <a:lnTo>
                  <a:pt x="1924145" y="534482"/>
                </a:lnTo>
                <a:lnTo>
                  <a:pt x="1923186" y="533223"/>
                </a:lnTo>
                <a:lnTo>
                  <a:pt x="1922546" y="532908"/>
                </a:lnTo>
                <a:lnTo>
                  <a:pt x="1921266" y="532908"/>
                </a:lnTo>
                <a:lnTo>
                  <a:pt x="1920627" y="533852"/>
                </a:lnTo>
                <a:lnTo>
                  <a:pt x="1920307" y="534797"/>
                </a:lnTo>
                <a:lnTo>
                  <a:pt x="1920307" y="536685"/>
                </a:lnTo>
                <a:lnTo>
                  <a:pt x="1919987" y="538889"/>
                </a:lnTo>
                <a:lnTo>
                  <a:pt x="1918707" y="541721"/>
                </a:lnTo>
                <a:lnTo>
                  <a:pt x="1917108" y="544240"/>
                </a:lnTo>
                <a:lnTo>
                  <a:pt x="1915189" y="546443"/>
                </a:lnTo>
                <a:lnTo>
                  <a:pt x="1913909" y="548017"/>
                </a:lnTo>
                <a:lnTo>
                  <a:pt x="1912950" y="548332"/>
                </a:lnTo>
                <a:lnTo>
                  <a:pt x="1912310" y="548332"/>
                </a:lnTo>
                <a:lnTo>
                  <a:pt x="1911990" y="548332"/>
                </a:lnTo>
                <a:lnTo>
                  <a:pt x="1911350" y="547387"/>
                </a:lnTo>
                <a:lnTo>
                  <a:pt x="1911350" y="546443"/>
                </a:lnTo>
                <a:lnTo>
                  <a:pt x="1911350" y="544554"/>
                </a:lnTo>
                <a:lnTo>
                  <a:pt x="1912630" y="536370"/>
                </a:lnTo>
                <a:lnTo>
                  <a:pt x="1913269" y="532278"/>
                </a:lnTo>
                <a:lnTo>
                  <a:pt x="1914229" y="528186"/>
                </a:lnTo>
                <a:lnTo>
                  <a:pt x="1915189" y="524409"/>
                </a:lnTo>
                <a:lnTo>
                  <a:pt x="1916788" y="521891"/>
                </a:lnTo>
                <a:lnTo>
                  <a:pt x="1917428" y="520632"/>
                </a:lnTo>
                <a:lnTo>
                  <a:pt x="1918387" y="520003"/>
                </a:lnTo>
                <a:lnTo>
                  <a:pt x="1919347" y="519058"/>
                </a:lnTo>
                <a:lnTo>
                  <a:pt x="1920627" y="518743"/>
                </a:lnTo>
                <a:lnTo>
                  <a:pt x="1954213" y="512763"/>
                </a:lnTo>
                <a:close/>
                <a:moveTo>
                  <a:pt x="1636712" y="512763"/>
                </a:moveTo>
                <a:lnTo>
                  <a:pt x="1670299" y="519003"/>
                </a:lnTo>
                <a:lnTo>
                  <a:pt x="1671578" y="519332"/>
                </a:lnTo>
                <a:lnTo>
                  <a:pt x="1672218" y="519660"/>
                </a:lnTo>
                <a:lnTo>
                  <a:pt x="1673498" y="520974"/>
                </a:lnTo>
                <a:lnTo>
                  <a:pt x="1674137" y="521959"/>
                </a:lnTo>
                <a:lnTo>
                  <a:pt x="1675737" y="524587"/>
                </a:lnTo>
                <a:lnTo>
                  <a:pt x="1676696" y="528528"/>
                </a:lnTo>
                <a:lnTo>
                  <a:pt x="1677656" y="532470"/>
                </a:lnTo>
                <a:lnTo>
                  <a:pt x="1678296" y="537068"/>
                </a:lnTo>
                <a:lnTo>
                  <a:pt x="1679575" y="545608"/>
                </a:lnTo>
                <a:lnTo>
                  <a:pt x="1679575" y="547578"/>
                </a:lnTo>
                <a:lnTo>
                  <a:pt x="1679575" y="548892"/>
                </a:lnTo>
                <a:lnTo>
                  <a:pt x="1679255" y="549549"/>
                </a:lnTo>
                <a:lnTo>
                  <a:pt x="1678616" y="549549"/>
                </a:lnTo>
                <a:lnTo>
                  <a:pt x="1677976" y="549549"/>
                </a:lnTo>
                <a:lnTo>
                  <a:pt x="1677336" y="549221"/>
                </a:lnTo>
                <a:lnTo>
                  <a:pt x="1675737" y="547578"/>
                </a:lnTo>
                <a:lnTo>
                  <a:pt x="1673818" y="545279"/>
                </a:lnTo>
                <a:lnTo>
                  <a:pt x="1672218" y="542323"/>
                </a:lnTo>
                <a:lnTo>
                  <a:pt x="1671259" y="539367"/>
                </a:lnTo>
                <a:lnTo>
                  <a:pt x="1670939" y="537725"/>
                </a:lnTo>
                <a:lnTo>
                  <a:pt x="1670939" y="535754"/>
                </a:lnTo>
                <a:lnTo>
                  <a:pt x="1670299" y="534440"/>
                </a:lnTo>
                <a:lnTo>
                  <a:pt x="1669659" y="533784"/>
                </a:lnTo>
                <a:lnTo>
                  <a:pt x="1668380" y="533784"/>
                </a:lnTo>
                <a:lnTo>
                  <a:pt x="1667740" y="534112"/>
                </a:lnTo>
                <a:lnTo>
                  <a:pt x="1667100" y="535097"/>
                </a:lnTo>
                <a:lnTo>
                  <a:pt x="1666780" y="536740"/>
                </a:lnTo>
                <a:lnTo>
                  <a:pt x="1666141" y="539367"/>
                </a:lnTo>
                <a:lnTo>
                  <a:pt x="1666141" y="542323"/>
                </a:lnTo>
                <a:lnTo>
                  <a:pt x="1665821" y="544622"/>
                </a:lnTo>
                <a:lnTo>
                  <a:pt x="1665181" y="546593"/>
                </a:lnTo>
                <a:lnTo>
                  <a:pt x="1663901" y="548564"/>
                </a:lnTo>
                <a:lnTo>
                  <a:pt x="1661982" y="549549"/>
                </a:lnTo>
                <a:lnTo>
                  <a:pt x="1660063" y="550534"/>
                </a:lnTo>
                <a:lnTo>
                  <a:pt x="1657504" y="550863"/>
                </a:lnTo>
                <a:lnTo>
                  <a:pt x="1654625" y="550863"/>
                </a:lnTo>
                <a:lnTo>
                  <a:pt x="1651746" y="549878"/>
                </a:lnTo>
                <a:lnTo>
                  <a:pt x="1649507" y="548892"/>
                </a:lnTo>
                <a:lnTo>
                  <a:pt x="1647268" y="546921"/>
                </a:lnTo>
                <a:lnTo>
                  <a:pt x="1645349" y="544294"/>
                </a:lnTo>
                <a:lnTo>
                  <a:pt x="1643749" y="541338"/>
                </a:lnTo>
                <a:lnTo>
                  <a:pt x="1642470" y="538053"/>
                </a:lnTo>
                <a:lnTo>
                  <a:pt x="1640231" y="531484"/>
                </a:lnTo>
                <a:lnTo>
                  <a:pt x="1638631" y="524259"/>
                </a:lnTo>
                <a:lnTo>
                  <a:pt x="1637352" y="518018"/>
                </a:lnTo>
                <a:lnTo>
                  <a:pt x="1636712" y="512763"/>
                </a:lnTo>
                <a:close/>
                <a:moveTo>
                  <a:pt x="358458" y="427038"/>
                </a:moveTo>
                <a:lnTo>
                  <a:pt x="365125" y="427038"/>
                </a:lnTo>
                <a:lnTo>
                  <a:pt x="371475" y="427356"/>
                </a:lnTo>
                <a:lnTo>
                  <a:pt x="377825" y="427992"/>
                </a:lnTo>
                <a:lnTo>
                  <a:pt x="384493" y="429263"/>
                </a:lnTo>
                <a:lnTo>
                  <a:pt x="390843" y="430853"/>
                </a:lnTo>
                <a:lnTo>
                  <a:pt x="397193" y="432125"/>
                </a:lnTo>
                <a:lnTo>
                  <a:pt x="403860" y="434033"/>
                </a:lnTo>
                <a:lnTo>
                  <a:pt x="410210" y="435940"/>
                </a:lnTo>
                <a:lnTo>
                  <a:pt x="422593" y="441027"/>
                </a:lnTo>
                <a:lnTo>
                  <a:pt x="434658" y="446114"/>
                </a:lnTo>
                <a:lnTo>
                  <a:pt x="445770" y="451837"/>
                </a:lnTo>
                <a:lnTo>
                  <a:pt x="456883" y="457878"/>
                </a:lnTo>
                <a:lnTo>
                  <a:pt x="466408" y="463919"/>
                </a:lnTo>
                <a:lnTo>
                  <a:pt x="475298" y="469960"/>
                </a:lnTo>
                <a:lnTo>
                  <a:pt x="482918" y="475365"/>
                </a:lnTo>
                <a:lnTo>
                  <a:pt x="489585" y="480770"/>
                </a:lnTo>
                <a:lnTo>
                  <a:pt x="494348" y="485539"/>
                </a:lnTo>
                <a:lnTo>
                  <a:pt x="497840" y="489355"/>
                </a:lnTo>
                <a:lnTo>
                  <a:pt x="498475" y="491262"/>
                </a:lnTo>
                <a:lnTo>
                  <a:pt x="499110" y="492534"/>
                </a:lnTo>
                <a:lnTo>
                  <a:pt x="499745" y="495396"/>
                </a:lnTo>
                <a:lnTo>
                  <a:pt x="499745" y="499211"/>
                </a:lnTo>
                <a:lnTo>
                  <a:pt x="499745" y="510021"/>
                </a:lnTo>
                <a:lnTo>
                  <a:pt x="499110" y="525282"/>
                </a:lnTo>
                <a:lnTo>
                  <a:pt x="498158" y="543405"/>
                </a:lnTo>
                <a:lnTo>
                  <a:pt x="494983" y="587281"/>
                </a:lnTo>
                <a:lnTo>
                  <a:pt x="490855" y="637198"/>
                </a:lnTo>
                <a:lnTo>
                  <a:pt x="486093" y="688705"/>
                </a:lnTo>
                <a:lnTo>
                  <a:pt x="481013" y="736397"/>
                </a:lnTo>
                <a:lnTo>
                  <a:pt x="476250" y="776457"/>
                </a:lnTo>
                <a:lnTo>
                  <a:pt x="474028" y="792037"/>
                </a:lnTo>
                <a:lnTo>
                  <a:pt x="472123" y="803800"/>
                </a:lnTo>
                <a:lnTo>
                  <a:pt x="464503" y="806344"/>
                </a:lnTo>
                <a:lnTo>
                  <a:pt x="457835" y="808888"/>
                </a:lnTo>
                <a:lnTo>
                  <a:pt x="451168" y="810477"/>
                </a:lnTo>
                <a:lnTo>
                  <a:pt x="444818" y="812067"/>
                </a:lnTo>
                <a:lnTo>
                  <a:pt x="439103" y="813021"/>
                </a:lnTo>
                <a:lnTo>
                  <a:pt x="433705" y="813339"/>
                </a:lnTo>
                <a:lnTo>
                  <a:pt x="429260" y="813021"/>
                </a:lnTo>
                <a:lnTo>
                  <a:pt x="425450" y="811749"/>
                </a:lnTo>
                <a:lnTo>
                  <a:pt x="425768" y="802847"/>
                </a:lnTo>
                <a:lnTo>
                  <a:pt x="426720" y="789811"/>
                </a:lnTo>
                <a:lnTo>
                  <a:pt x="428308" y="754519"/>
                </a:lnTo>
                <a:lnTo>
                  <a:pt x="429260" y="710961"/>
                </a:lnTo>
                <a:lnTo>
                  <a:pt x="429895" y="664541"/>
                </a:lnTo>
                <a:lnTo>
                  <a:pt x="429895" y="619711"/>
                </a:lnTo>
                <a:lnTo>
                  <a:pt x="429578" y="582512"/>
                </a:lnTo>
                <a:lnTo>
                  <a:pt x="429260" y="568205"/>
                </a:lnTo>
                <a:lnTo>
                  <a:pt x="428625" y="557712"/>
                </a:lnTo>
                <a:lnTo>
                  <a:pt x="428308" y="554215"/>
                </a:lnTo>
                <a:lnTo>
                  <a:pt x="427673" y="551672"/>
                </a:lnTo>
                <a:lnTo>
                  <a:pt x="427038" y="550400"/>
                </a:lnTo>
                <a:lnTo>
                  <a:pt x="426720" y="550400"/>
                </a:lnTo>
                <a:lnTo>
                  <a:pt x="426403" y="550400"/>
                </a:lnTo>
                <a:lnTo>
                  <a:pt x="422910" y="555487"/>
                </a:lnTo>
                <a:lnTo>
                  <a:pt x="419100" y="560256"/>
                </a:lnTo>
                <a:lnTo>
                  <a:pt x="418465" y="561846"/>
                </a:lnTo>
                <a:lnTo>
                  <a:pt x="406718" y="733217"/>
                </a:lnTo>
                <a:lnTo>
                  <a:pt x="401003" y="796806"/>
                </a:lnTo>
                <a:lnTo>
                  <a:pt x="398463" y="821605"/>
                </a:lnTo>
                <a:lnTo>
                  <a:pt x="398463" y="823831"/>
                </a:lnTo>
                <a:lnTo>
                  <a:pt x="395288" y="831779"/>
                </a:lnTo>
                <a:lnTo>
                  <a:pt x="392113" y="839728"/>
                </a:lnTo>
                <a:lnTo>
                  <a:pt x="387985" y="847041"/>
                </a:lnTo>
                <a:lnTo>
                  <a:pt x="382905" y="854353"/>
                </a:lnTo>
                <a:lnTo>
                  <a:pt x="365443" y="1090267"/>
                </a:lnTo>
                <a:lnTo>
                  <a:pt x="378778" y="1093447"/>
                </a:lnTo>
                <a:lnTo>
                  <a:pt x="391160" y="1096944"/>
                </a:lnTo>
                <a:lnTo>
                  <a:pt x="403860" y="1100441"/>
                </a:lnTo>
                <a:lnTo>
                  <a:pt x="414973" y="1104575"/>
                </a:lnTo>
                <a:lnTo>
                  <a:pt x="425450" y="1109344"/>
                </a:lnTo>
                <a:lnTo>
                  <a:pt x="435293" y="1114113"/>
                </a:lnTo>
                <a:lnTo>
                  <a:pt x="444818" y="1119518"/>
                </a:lnTo>
                <a:lnTo>
                  <a:pt x="453073" y="1124923"/>
                </a:lnTo>
                <a:lnTo>
                  <a:pt x="450215" y="1114749"/>
                </a:lnTo>
                <a:lnTo>
                  <a:pt x="538480" y="1093447"/>
                </a:lnTo>
                <a:lnTo>
                  <a:pt x="541338" y="1105211"/>
                </a:lnTo>
                <a:lnTo>
                  <a:pt x="454343" y="1126513"/>
                </a:lnTo>
                <a:lnTo>
                  <a:pt x="461645" y="1132236"/>
                </a:lnTo>
                <a:lnTo>
                  <a:pt x="467678" y="1137959"/>
                </a:lnTo>
                <a:lnTo>
                  <a:pt x="472758" y="1144000"/>
                </a:lnTo>
                <a:lnTo>
                  <a:pt x="476885" y="1150358"/>
                </a:lnTo>
                <a:lnTo>
                  <a:pt x="478790" y="1153538"/>
                </a:lnTo>
                <a:lnTo>
                  <a:pt x="480378" y="1156717"/>
                </a:lnTo>
                <a:lnTo>
                  <a:pt x="481965" y="1159897"/>
                </a:lnTo>
                <a:lnTo>
                  <a:pt x="482918" y="1163394"/>
                </a:lnTo>
                <a:lnTo>
                  <a:pt x="483870" y="1166891"/>
                </a:lnTo>
                <a:lnTo>
                  <a:pt x="484505" y="1170707"/>
                </a:lnTo>
                <a:lnTo>
                  <a:pt x="484823" y="1173886"/>
                </a:lnTo>
                <a:lnTo>
                  <a:pt x="484823" y="1177384"/>
                </a:lnTo>
                <a:lnTo>
                  <a:pt x="484823" y="1182789"/>
                </a:lnTo>
                <a:lnTo>
                  <a:pt x="484188" y="1187558"/>
                </a:lnTo>
                <a:lnTo>
                  <a:pt x="482600" y="1192327"/>
                </a:lnTo>
                <a:lnTo>
                  <a:pt x="480695" y="1197414"/>
                </a:lnTo>
                <a:lnTo>
                  <a:pt x="478790" y="1201865"/>
                </a:lnTo>
                <a:lnTo>
                  <a:pt x="475933" y="1206634"/>
                </a:lnTo>
                <a:lnTo>
                  <a:pt x="472758" y="1211404"/>
                </a:lnTo>
                <a:lnTo>
                  <a:pt x="469265" y="1215537"/>
                </a:lnTo>
                <a:lnTo>
                  <a:pt x="465138" y="1219988"/>
                </a:lnTo>
                <a:lnTo>
                  <a:pt x="460375" y="1224121"/>
                </a:lnTo>
                <a:lnTo>
                  <a:pt x="455613" y="1227937"/>
                </a:lnTo>
                <a:lnTo>
                  <a:pt x="450215" y="1232070"/>
                </a:lnTo>
                <a:lnTo>
                  <a:pt x="444818" y="1235249"/>
                </a:lnTo>
                <a:lnTo>
                  <a:pt x="438785" y="1239065"/>
                </a:lnTo>
                <a:lnTo>
                  <a:pt x="432435" y="1242562"/>
                </a:lnTo>
                <a:lnTo>
                  <a:pt x="425450" y="1245741"/>
                </a:lnTo>
                <a:lnTo>
                  <a:pt x="418465" y="1248921"/>
                </a:lnTo>
                <a:lnTo>
                  <a:pt x="410845" y="1251782"/>
                </a:lnTo>
                <a:lnTo>
                  <a:pt x="402908" y="1254644"/>
                </a:lnTo>
                <a:lnTo>
                  <a:pt x="394970" y="1257187"/>
                </a:lnTo>
                <a:lnTo>
                  <a:pt x="386398" y="1259731"/>
                </a:lnTo>
                <a:lnTo>
                  <a:pt x="377825" y="1261956"/>
                </a:lnTo>
                <a:lnTo>
                  <a:pt x="368618" y="1263864"/>
                </a:lnTo>
                <a:lnTo>
                  <a:pt x="359410" y="1265772"/>
                </a:lnTo>
                <a:lnTo>
                  <a:pt x="349885" y="1267679"/>
                </a:lnTo>
                <a:lnTo>
                  <a:pt x="340043" y="1269269"/>
                </a:lnTo>
                <a:lnTo>
                  <a:pt x="329883" y="1270223"/>
                </a:lnTo>
                <a:lnTo>
                  <a:pt x="319723" y="1271495"/>
                </a:lnTo>
                <a:lnTo>
                  <a:pt x="309245" y="1272131"/>
                </a:lnTo>
                <a:lnTo>
                  <a:pt x="298768" y="1272767"/>
                </a:lnTo>
                <a:lnTo>
                  <a:pt x="287973" y="1273085"/>
                </a:lnTo>
                <a:lnTo>
                  <a:pt x="276860" y="1273402"/>
                </a:lnTo>
                <a:lnTo>
                  <a:pt x="273685" y="1273085"/>
                </a:lnTo>
                <a:lnTo>
                  <a:pt x="313055" y="1331268"/>
                </a:lnTo>
                <a:lnTo>
                  <a:pt x="302895" y="1338263"/>
                </a:lnTo>
                <a:lnTo>
                  <a:pt x="259080" y="1273085"/>
                </a:lnTo>
                <a:lnTo>
                  <a:pt x="244157" y="1272131"/>
                </a:lnTo>
                <a:lnTo>
                  <a:pt x="230505" y="1271177"/>
                </a:lnTo>
                <a:lnTo>
                  <a:pt x="216852" y="1269587"/>
                </a:lnTo>
                <a:lnTo>
                  <a:pt x="203835" y="1267362"/>
                </a:lnTo>
                <a:lnTo>
                  <a:pt x="190817" y="1265136"/>
                </a:lnTo>
                <a:lnTo>
                  <a:pt x="178435" y="1262592"/>
                </a:lnTo>
                <a:lnTo>
                  <a:pt x="166687" y="1259413"/>
                </a:lnTo>
                <a:lnTo>
                  <a:pt x="155575" y="1255916"/>
                </a:lnTo>
                <a:lnTo>
                  <a:pt x="144780" y="1252736"/>
                </a:lnTo>
                <a:lnTo>
                  <a:pt x="134937" y="1248603"/>
                </a:lnTo>
                <a:lnTo>
                  <a:pt x="125095" y="1244470"/>
                </a:lnTo>
                <a:lnTo>
                  <a:pt x="116522" y="1239383"/>
                </a:lnTo>
                <a:lnTo>
                  <a:pt x="108267" y="1234931"/>
                </a:lnTo>
                <a:lnTo>
                  <a:pt x="100647" y="1229844"/>
                </a:lnTo>
                <a:lnTo>
                  <a:pt x="93980" y="1224439"/>
                </a:lnTo>
                <a:lnTo>
                  <a:pt x="87947" y="1218716"/>
                </a:lnTo>
                <a:lnTo>
                  <a:pt x="2857" y="1238747"/>
                </a:lnTo>
                <a:lnTo>
                  <a:pt x="0" y="1226983"/>
                </a:lnTo>
                <a:lnTo>
                  <a:pt x="79375" y="1208224"/>
                </a:lnTo>
                <a:lnTo>
                  <a:pt x="76835" y="1204727"/>
                </a:lnTo>
                <a:lnTo>
                  <a:pt x="74612" y="1201229"/>
                </a:lnTo>
                <a:lnTo>
                  <a:pt x="72707" y="1197414"/>
                </a:lnTo>
                <a:lnTo>
                  <a:pt x="71437" y="1193599"/>
                </a:lnTo>
                <a:lnTo>
                  <a:pt x="70167" y="1189465"/>
                </a:lnTo>
                <a:lnTo>
                  <a:pt x="69532" y="1185650"/>
                </a:lnTo>
                <a:lnTo>
                  <a:pt x="69215" y="1181517"/>
                </a:lnTo>
                <a:lnTo>
                  <a:pt x="68580" y="1177384"/>
                </a:lnTo>
                <a:lnTo>
                  <a:pt x="69215" y="1171661"/>
                </a:lnTo>
                <a:lnTo>
                  <a:pt x="70167" y="1166574"/>
                </a:lnTo>
                <a:lnTo>
                  <a:pt x="71755" y="1161169"/>
                </a:lnTo>
                <a:lnTo>
                  <a:pt x="73977" y="1155763"/>
                </a:lnTo>
                <a:lnTo>
                  <a:pt x="76517" y="1150676"/>
                </a:lnTo>
                <a:lnTo>
                  <a:pt x="80010" y="1145589"/>
                </a:lnTo>
                <a:lnTo>
                  <a:pt x="83820" y="1140820"/>
                </a:lnTo>
                <a:lnTo>
                  <a:pt x="88265" y="1136051"/>
                </a:lnTo>
                <a:lnTo>
                  <a:pt x="93027" y="1131282"/>
                </a:lnTo>
                <a:lnTo>
                  <a:pt x="98425" y="1126831"/>
                </a:lnTo>
                <a:lnTo>
                  <a:pt x="104457" y="1122697"/>
                </a:lnTo>
                <a:lnTo>
                  <a:pt x="110807" y="1118564"/>
                </a:lnTo>
                <a:lnTo>
                  <a:pt x="117475" y="1114431"/>
                </a:lnTo>
                <a:lnTo>
                  <a:pt x="124777" y="1111251"/>
                </a:lnTo>
                <a:lnTo>
                  <a:pt x="132715" y="1107436"/>
                </a:lnTo>
                <a:lnTo>
                  <a:pt x="140652" y="1103939"/>
                </a:lnTo>
                <a:lnTo>
                  <a:pt x="89852" y="1023817"/>
                </a:lnTo>
                <a:lnTo>
                  <a:pt x="100012" y="1017458"/>
                </a:lnTo>
                <a:lnTo>
                  <a:pt x="152400" y="1099805"/>
                </a:lnTo>
                <a:lnTo>
                  <a:pt x="162242" y="1096944"/>
                </a:lnTo>
                <a:lnTo>
                  <a:pt x="172720" y="1093765"/>
                </a:lnTo>
                <a:lnTo>
                  <a:pt x="154940" y="850538"/>
                </a:lnTo>
                <a:lnTo>
                  <a:pt x="150812" y="844179"/>
                </a:lnTo>
                <a:lnTo>
                  <a:pt x="146367" y="837820"/>
                </a:lnTo>
                <a:lnTo>
                  <a:pt x="143510" y="830826"/>
                </a:lnTo>
                <a:lnTo>
                  <a:pt x="140652" y="824149"/>
                </a:lnTo>
                <a:lnTo>
                  <a:pt x="140652" y="821605"/>
                </a:lnTo>
                <a:lnTo>
                  <a:pt x="136842" y="782816"/>
                </a:lnTo>
                <a:lnTo>
                  <a:pt x="133032" y="740212"/>
                </a:lnTo>
                <a:lnTo>
                  <a:pt x="128587" y="687433"/>
                </a:lnTo>
                <a:lnTo>
                  <a:pt x="119697" y="557077"/>
                </a:lnTo>
                <a:lnTo>
                  <a:pt x="116522" y="554215"/>
                </a:lnTo>
                <a:lnTo>
                  <a:pt x="112712" y="550400"/>
                </a:lnTo>
                <a:lnTo>
                  <a:pt x="112395" y="550400"/>
                </a:lnTo>
                <a:lnTo>
                  <a:pt x="112395" y="550718"/>
                </a:lnTo>
                <a:lnTo>
                  <a:pt x="112077" y="552307"/>
                </a:lnTo>
                <a:lnTo>
                  <a:pt x="111125" y="558666"/>
                </a:lnTo>
                <a:lnTo>
                  <a:pt x="111125" y="569794"/>
                </a:lnTo>
                <a:lnTo>
                  <a:pt x="111125" y="584420"/>
                </a:lnTo>
                <a:lnTo>
                  <a:pt x="112395" y="621937"/>
                </a:lnTo>
                <a:lnTo>
                  <a:pt x="113665" y="666449"/>
                </a:lnTo>
                <a:lnTo>
                  <a:pt x="116205" y="712869"/>
                </a:lnTo>
                <a:lnTo>
                  <a:pt x="118427" y="756109"/>
                </a:lnTo>
                <a:lnTo>
                  <a:pt x="120332" y="791401"/>
                </a:lnTo>
                <a:lnTo>
                  <a:pt x="122237" y="813021"/>
                </a:lnTo>
                <a:lnTo>
                  <a:pt x="112077" y="813339"/>
                </a:lnTo>
                <a:lnTo>
                  <a:pt x="105410" y="813339"/>
                </a:lnTo>
                <a:lnTo>
                  <a:pt x="98425" y="812385"/>
                </a:lnTo>
                <a:lnTo>
                  <a:pt x="90487" y="811431"/>
                </a:lnTo>
                <a:lnTo>
                  <a:pt x="82550" y="809523"/>
                </a:lnTo>
                <a:lnTo>
                  <a:pt x="78740" y="807934"/>
                </a:lnTo>
                <a:lnTo>
                  <a:pt x="74612" y="806344"/>
                </a:lnTo>
                <a:lnTo>
                  <a:pt x="70802" y="804754"/>
                </a:lnTo>
                <a:lnTo>
                  <a:pt x="66675" y="802211"/>
                </a:lnTo>
                <a:lnTo>
                  <a:pt x="65087" y="791083"/>
                </a:lnTo>
                <a:lnTo>
                  <a:pt x="63182" y="776139"/>
                </a:lnTo>
                <a:lnTo>
                  <a:pt x="61277" y="758335"/>
                </a:lnTo>
                <a:lnTo>
                  <a:pt x="59055" y="737986"/>
                </a:lnTo>
                <a:lnTo>
                  <a:pt x="55245" y="692520"/>
                </a:lnTo>
                <a:lnTo>
                  <a:pt x="51752" y="643875"/>
                </a:lnTo>
                <a:lnTo>
                  <a:pt x="49212" y="596819"/>
                </a:lnTo>
                <a:lnTo>
                  <a:pt x="47307" y="555487"/>
                </a:lnTo>
                <a:lnTo>
                  <a:pt x="46990" y="538318"/>
                </a:lnTo>
                <a:lnTo>
                  <a:pt x="46355" y="524011"/>
                </a:lnTo>
                <a:lnTo>
                  <a:pt x="46990" y="513836"/>
                </a:lnTo>
                <a:lnTo>
                  <a:pt x="47307" y="507477"/>
                </a:lnTo>
                <a:lnTo>
                  <a:pt x="47625" y="503026"/>
                </a:lnTo>
                <a:lnTo>
                  <a:pt x="48895" y="498893"/>
                </a:lnTo>
                <a:lnTo>
                  <a:pt x="49847" y="495078"/>
                </a:lnTo>
                <a:lnTo>
                  <a:pt x="51752" y="490944"/>
                </a:lnTo>
                <a:lnTo>
                  <a:pt x="53975" y="487129"/>
                </a:lnTo>
                <a:lnTo>
                  <a:pt x="56515" y="483314"/>
                </a:lnTo>
                <a:lnTo>
                  <a:pt x="59690" y="480134"/>
                </a:lnTo>
                <a:lnTo>
                  <a:pt x="62547" y="476637"/>
                </a:lnTo>
                <a:lnTo>
                  <a:pt x="66357" y="473140"/>
                </a:lnTo>
                <a:lnTo>
                  <a:pt x="70167" y="470278"/>
                </a:lnTo>
                <a:lnTo>
                  <a:pt x="74612" y="467099"/>
                </a:lnTo>
                <a:lnTo>
                  <a:pt x="79375" y="464237"/>
                </a:lnTo>
                <a:lnTo>
                  <a:pt x="88900" y="458514"/>
                </a:lnTo>
                <a:lnTo>
                  <a:pt x="99377" y="453745"/>
                </a:lnTo>
                <a:lnTo>
                  <a:pt x="111125" y="449294"/>
                </a:lnTo>
                <a:lnTo>
                  <a:pt x="123190" y="444525"/>
                </a:lnTo>
                <a:lnTo>
                  <a:pt x="135572" y="441027"/>
                </a:lnTo>
                <a:lnTo>
                  <a:pt x="148907" y="437530"/>
                </a:lnTo>
                <a:lnTo>
                  <a:pt x="161607" y="434351"/>
                </a:lnTo>
                <a:lnTo>
                  <a:pt x="174625" y="431807"/>
                </a:lnTo>
                <a:lnTo>
                  <a:pt x="187960" y="429581"/>
                </a:lnTo>
                <a:lnTo>
                  <a:pt x="200660" y="427674"/>
                </a:lnTo>
                <a:lnTo>
                  <a:pt x="203835" y="427674"/>
                </a:lnTo>
                <a:lnTo>
                  <a:pt x="206692" y="427674"/>
                </a:lnTo>
                <a:lnTo>
                  <a:pt x="248285" y="582194"/>
                </a:lnTo>
                <a:lnTo>
                  <a:pt x="249237" y="576153"/>
                </a:lnTo>
                <a:lnTo>
                  <a:pt x="263525" y="470278"/>
                </a:lnTo>
                <a:lnTo>
                  <a:pt x="259715" y="459786"/>
                </a:lnTo>
                <a:lnTo>
                  <a:pt x="267653" y="445797"/>
                </a:lnTo>
                <a:lnTo>
                  <a:pt x="285750" y="445797"/>
                </a:lnTo>
                <a:lnTo>
                  <a:pt x="293688" y="459786"/>
                </a:lnTo>
                <a:lnTo>
                  <a:pt x="289878" y="472186"/>
                </a:lnTo>
                <a:lnTo>
                  <a:pt x="302578" y="584102"/>
                </a:lnTo>
                <a:lnTo>
                  <a:pt x="336868" y="432443"/>
                </a:lnTo>
                <a:lnTo>
                  <a:pt x="343853" y="429263"/>
                </a:lnTo>
                <a:lnTo>
                  <a:pt x="345440" y="428310"/>
                </a:lnTo>
                <a:lnTo>
                  <a:pt x="345758" y="427674"/>
                </a:lnTo>
                <a:lnTo>
                  <a:pt x="352108" y="427356"/>
                </a:lnTo>
                <a:lnTo>
                  <a:pt x="358458" y="427038"/>
                </a:lnTo>
                <a:close/>
                <a:moveTo>
                  <a:pt x="1859239" y="201613"/>
                </a:moveTo>
                <a:lnTo>
                  <a:pt x="1864624" y="201613"/>
                </a:lnTo>
                <a:lnTo>
                  <a:pt x="1869375" y="201613"/>
                </a:lnTo>
                <a:lnTo>
                  <a:pt x="1874760" y="201930"/>
                </a:lnTo>
                <a:lnTo>
                  <a:pt x="1879828" y="202248"/>
                </a:lnTo>
                <a:lnTo>
                  <a:pt x="1884896" y="203517"/>
                </a:lnTo>
                <a:lnTo>
                  <a:pt x="1895349" y="205739"/>
                </a:lnTo>
                <a:lnTo>
                  <a:pt x="1905485" y="208595"/>
                </a:lnTo>
                <a:lnTo>
                  <a:pt x="1914988" y="212403"/>
                </a:lnTo>
                <a:lnTo>
                  <a:pt x="1924490" y="216529"/>
                </a:lnTo>
                <a:lnTo>
                  <a:pt x="1933676" y="221290"/>
                </a:lnTo>
                <a:lnTo>
                  <a:pt x="1942229" y="225733"/>
                </a:lnTo>
                <a:lnTo>
                  <a:pt x="1949514" y="230493"/>
                </a:lnTo>
                <a:lnTo>
                  <a:pt x="1956799" y="235571"/>
                </a:lnTo>
                <a:lnTo>
                  <a:pt x="1962818" y="240014"/>
                </a:lnTo>
                <a:lnTo>
                  <a:pt x="1967886" y="244140"/>
                </a:lnTo>
                <a:lnTo>
                  <a:pt x="1971687" y="247948"/>
                </a:lnTo>
                <a:lnTo>
                  <a:pt x="1974538" y="251122"/>
                </a:lnTo>
                <a:lnTo>
                  <a:pt x="1975488" y="253343"/>
                </a:lnTo>
                <a:lnTo>
                  <a:pt x="1976438" y="258739"/>
                </a:lnTo>
                <a:lnTo>
                  <a:pt x="1975805" y="267307"/>
                </a:lnTo>
                <a:lnTo>
                  <a:pt x="1975488" y="279367"/>
                </a:lnTo>
                <a:lnTo>
                  <a:pt x="1974854" y="293649"/>
                </a:lnTo>
                <a:lnTo>
                  <a:pt x="1972637" y="328241"/>
                </a:lnTo>
                <a:lnTo>
                  <a:pt x="1969153" y="368229"/>
                </a:lnTo>
                <a:lnTo>
                  <a:pt x="1965352" y="408852"/>
                </a:lnTo>
                <a:lnTo>
                  <a:pt x="1961234" y="446619"/>
                </a:lnTo>
                <a:lnTo>
                  <a:pt x="1957433" y="478355"/>
                </a:lnTo>
                <a:lnTo>
                  <a:pt x="1956166" y="490732"/>
                </a:lnTo>
                <a:lnTo>
                  <a:pt x="1954265" y="499619"/>
                </a:lnTo>
                <a:lnTo>
                  <a:pt x="1948564" y="501840"/>
                </a:lnTo>
                <a:lnTo>
                  <a:pt x="1942862" y="503744"/>
                </a:lnTo>
                <a:lnTo>
                  <a:pt x="1937794" y="505331"/>
                </a:lnTo>
                <a:lnTo>
                  <a:pt x="1932726" y="506283"/>
                </a:lnTo>
                <a:lnTo>
                  <a:pt x="1928291" y="507235"/>
                </a:lnTo>
                <a:lnTo>
                  <a:pt x="1924174" y="507235"/>
                </a:lnTo>
                <a:lnTo>
                  <a:pt x="1920373" y="506918"/>
                </a:lnTo>
                <a:lnTo>
                  <a:pt x="1917522" y="505966"/>
                </a:lnTo>
                <a:lnTo>
                  <a:pt x="1918472" y="488828"/>
                </a:lnTo>
                <a:lnTo>
                  <a:pt x="1919422" y="460900"/>
                </a:lnTo>
                <a:lnTo>
                  <a:pt x="1920373" y="426307"/>
                </a:lnTo>
                <a:lnTo>
                  <a:pt x="1920689" y="389493"/>
                </a:lnTo>
                <a:lnTo>
                  <a:pt x="1921006" y="354265"/>
                </a:lnTo>
                <a:lnTo>
                  <a:pt x="1920689" y="324750"/>
                </a:lnTo>
                <a:lnTo>
                  <a:pt x="1920373" y="313325"/>
                </a:lnTo>
                <a:lnTo>
                  <a:pt x="1919739" y="305074"/>
                </a:lnTo>
                <a:lnTo>
                  <a:pt x="1918789" y="299996"/>
                </a:lnTo>
                <a:lnTo>
                  <a:pt x="1918472" y="299361"/>
                </a:lnTo>
                <a:lnTo>
                  <a:pt x="1918472" y="299044"/>
                </a:lnTo>
                <a:lnTo>
                  <a:pt x="1918155" y="299361"/>
                </a:lnTo>
                <a:lnTo>
                  <a:pt x="1914988" y="303170"/>
                </a:lnTo>
                <a:lnTo>
                  <a:pt x="1912454" y="307295"/>
                </a:lnTo>
                <a:lnTo>
                  <a:pt x="1911820" y="308247"/>
                </a:lnTo>
                <a:lnTo>
                  <a:pt x="1902318" y="443762"/>
                </a:lnTo>
                <a:lnTo>
                  <a:pt x="1897883" y="493906"/>
                </a:lnTo>
                <a:lnTo>
                  <a:pt x="1895982" y="513900"/>
                </a:lnTo>
                <a:lnTo>
                  <a:pt x="1895982" y="515804"/>
                </a:lnTo>
                <a:lnTo>
                  <a:pt x="1893765" y="521834"/>
                </a:lnTo>
                <a:lnTo>
                  <a:pt x="1891231" y="528181"/>
                </a:lnTo>
                <a:lnTo>
                  <a:pt x="1887747" y="534211"/>
                </a:lnTo>
                <a:lnTo>
                  <a:pt x="1883946" y="539924"/>
                </a:lnTo>
                <a:lnTo>
                  <a:pt x="1869375" y="734151"/>
                </a:lnTo>
                <a:lnTo>
                  <a:pt x="1879828" y="736373"/>
                </a:lnTo>
                <a:lnTo>
                  <a:pt x="1890281" y="738912"/>
                </a:lnTo>
                <a:lnTo>
                  <a:pt x="1899784" y="742403"/>
                </a:lnTo>
                <a:lnTo>
                  <a:pt x="1909286" y="745576"/>
                </a:lnTo>
                <a:lnTo>
                  <a:pt x="1917839" y="749067"/>
                </a:lnTo>
                <a:lnTo>
                  <a:pt x="1925757" y="752876"/>
                </a:lnTo>
                <a:lnTo>
                  <a:pt x="1933043" y="757002"/>
                </a:lnTo>
                <a:lnTo>
                  <a:pt x="1940011" y="761762"/>
                </a:lnTo>
                <a:lnTo>
                  <a:pt x="1946030" y="766522"/>
                </a:lnTo>
                <a:lnTo>
                  <a:pt x="1951098" y="771283"/>
                </a:lnTo>
                <a:lnTo>
                  <a:pt x="1955532" y="776361"/>
                </a:lnTo>
                <a:lnTo>
                  <a:pt x="1959333" y="781439"/>
                </a:lnTo>
                <a:lnTo>
                  <a:pt x="1962501" y="787151"/>
                </a:lnTo>
                <a:lnTo>
                  <a:pt x="1964718" y="792864"/>
                </a:lnTo>
                <a:lnTo>
                  <a:pt x="1966302" y="798894"/>
                </a:lnTo>
                <a:lnTo>
                  <a:pt x="1966619" y="801750"/>
                </a:lnTo>
                <a:lnTo>
                  <a:pt x="1966619" y="804924"/>
                </a:lnTo>
                <a:lnTo>
                  <a:pt x="1966302" y="808732"/>
                </a:lnTo>
                <a:lnTo>
                  <a:pt x="1965669" y="812223"/>
                </a:lnTo>
                <a:lnTo>
                  <a:pt x="1965035" y="816031"/>
                </a:lnTo>
                <a:lnTo>
                  <a:pt x="1963451" y="819522"/>
                </a:lnTo>
                <a:lnTo>
                  <a:pt x="1962184" y="823331"/>
                </a:lnTo>
                <a:lnTo>
                  <a:pt x="1960284" y="826504"/>
                </a:lnTo>
                <a:lnTo>
                  <a:pt x="1958066" y="829995"/>
                </a:lnTo>
                <a:lnTo>
                  <a:pt x="1955532" y="833486"/>
                </a:lnTo>
                <a:lnTo>
                  <a:pt x="1952682" y="836660"/>
                </a:lnTo>
                <a:lnTo>
                  <a:pt x="1949514" y="839834"/>
                </a:lnTo>
                <a:lnTo>
                  <a:pt x="1946030" y="842690"/>
                </a:lnTo>
                <a:lnTo>
                  <a:pt x="1942545" y="845864"/>
                </a:lnTo>
                <a:lnTo>
                  <a:pt x="1938428" y="848720"/>
                </a:lnTo>
                <a:lnTo>
                  <a:pt x="1934310" y="851576"/>
                </a:lnTo>
                <a:lnTo>
                  <a:pt x="1924807" y="856654"/>
                </a:lnTo>
                <a:lnTo>
                  <a:pt x="1914354" y="861732"/>
                </a:lnTo>
                <a:lnTo>
                  <a:pt x="1903268" y="865858"/>
                </a:lnTo>
                <a:lnTo>
                  <a:pt x="1891231" y="869983"/>
                </a:lnTo>
                <a:lnTo>
                  <a:pt x="1878244" y="873157"/>
                </a:lnTo>
                <a:lnTo>
                  <a:pt x="1864624" y="876013"/>
                </a:lnTo>
                <a:lnTo>
                  <a:pt x="1850370" y="878235"/>
                </a:lnTo>
                <a:lnTo>
                  <a:pt x="1835165" y="880139"/>
                </a:lnTo>
                <a:lnTo>
                  <a:pt x="1819644" y="881091"/>
                </a:lnTo>
                <a:lnTo>
                  <a:pt x="1783851" y="947738"/>
                </a:lnTo>
                <a:lnTo>
                  <a:pt x="1773398" y="941708"/>
                </a:lnTo>
                <a:lnTo>
                  <a:pt x="1805390" y="881409"/>
                </a:lnTo>
                <a:lnTo>
                  <a:pt x="1800322" y="881726"/>
                </a:lnTo>
                <a:lnTo>
                  <a:pt x="1787335" y="881409"/>
                </a:lnTo>
                <a:lnTo>
                  <a:pt x="1774032" y="881091"/>
                </a:lnTo>
                <a:lnTo>
                  <a:pt x="1761678" y="880139"/>
                </a:lnTo>
                <a:lnTo>
                  <a:pt x="1749642" y="878552"/>
                </a:lnTo>
                <a:lnTo>
                  <a:pt x="1737605" y="876648"/>
                </a:lnTo>
                <a:lnTo>
                  <a:pt x="1726518" y="874427"/>
                </a:lnTo>
                <a:lnTo>
                  <a:pt x="1716066" y="871888"/>
                </a:lnTo>
                <a:lnTo>
                  <a:pt x="1705296" y="868714"/>
                </a:lnTo>
                <a:lnTo>
                  <a:pt x="1696110" y="865223"/>
                </a:lnTo>
                <a:lnTo>
                  <a:pt x="1686607" y="862049"/>
                </a:lnTo>
                <a:lnTo>
                  <a:pt x="1678372" y="857924"/>
                </a:lnTo>
                <a:lnTo>
                  <a:pt x="1670453" y="853798"/>
                </a:lnTo>
                <a:lnTo>
                  <a:pt x="1663484" y="849037"/>
                </a:lnTo>
                <a:lnTo>
                  <a:pt x="1657149" y="844594"/>
                </a:lnTo>
                <a:lnTo>
                  <a:pt x="1651448" y="839516"/>
                </a:lnTo>
                <a:lnTo>
                  <a:pt x="1646696" y="834439"/>
                </a:lnTo>
                <a:lnTo>
                  <a:pt x="1574476" y="851894"/>
                </a:lnTo>
                <a:lnTo>
                  <a:pt x="1571625" y="840151"/>
                </a:lnTo>
                <a:lnTo>
                  <a:pt x="1639411" y="823648"/>
                </a:lnTo>
                <a:lnTo>
                  <a:pt x="1637510" y="819205"/>
                </a:lnTo>
                <a:lnTo>
                  <a:pt x="1635927" y="814127"/>
                </a:lnTo>
                <a:lnTo>
                  <a:pt x="1634976" y="809684"/>
                </a:lnTo>
                <a:lnTo>
                  <a:pt x="1634660" y="804924"/>
                </a:lnTo>
                <a:lnTo>
                  <a:pt x="1634976" y="799211"/>
                </a:lnTo>
                <a:lnTo>
                  <a:pt x="1635927" y="793816"/>
                </a:lnTo>
                <a:lnTo>
                  <a:pt x="1637827" y="788738"/>
                </a:lnTo>
                <a:lnTo>
                  <a:pt x="1640678" y="783343"/>
                </a:lnTo>
                <a:lnTo>
                  <a:pt x="1643529" y="778582"/>
                </a:lnTo>
                <a:lnTo>
                  <a:pt x="1647646" y="773504"/>
                </a:lnTo>
                <a:lnTo>
                  <a:pt x="1652081" y="769061"/>
                </a:lnTo>
                <a:lnTo>
                  <a:pt x="1657466" y="764618"/>
                </a:lnTo>
                <a:lnTo>
                  <a:pt x="1663167" y="760493"/>
                </a:lnTo>
                <a:lnTo>
                  <a:pt x="1669503" y="756684"/>
                </a:lnTo>
                <a:lnTo>
                  <a:pt x="1676154" y="752876"/>
                </a:lnTo>
                <a:lnTo>
                  <a:pt x="1683757" y="749067"/>
                </a:lnTo>
                <a:lnTo>
                  <a:pt x="1691675" y="745894"/>
                </a:lnTo>
                <a:lnTo>
                  <a:pt x="1700228" y="742720"/>
                </a:lnTo>
                <a:lnTo>
                  <a:pt x="1708780" y="740181"/>
                </a:lnTo>
                <a:lnTo>
                  <a:pt x="1718283" y="737642"/>
                </a:lnTo>
                <a:lnTo>
                  <a:pt x="1703079" y="536750"/>
                </a:lnTo>
                <a:lnTo>
                  <a:pt x="1699911" y="531990"/>
                </a:lnTo>
                <a:lnTo>
                  <a:pt x="1696744" y="526595"/>
                </a:lnTo>
                <a:lnTo>
                  <a:pt x="1694209" y="521517"/>
                </a:lnTo>
                <a:lnTo>
                  <a:pt x="1691992" y="516122"/>
                </a:lnTo>
                <a:lnTo>
                  <a:pt x="1691992" y="513900"/>
                </a:lnTo>
                <a:lnTo>
                  <a:pt x="1688825" y="483116"/>
                </a:lnTo>
                <a:lnTo>
                  <a:pt x="1685974" y="449792"/>
                </a:lnTo>
                <a:lnTo>
                  <a:pt x="1682490" y="407583"/>
                </a:lnTo>
                <a:lnTo>
                  <a:pt x="1675521" y="304439"/>
                </a:lnTo>
                <a:lnTo>
                  <a:pt x="1672670" y="302218"/>
                </a:lnTo>
                <a:lnTo>
                  <a:pt x="1669819" y="299361"/>
                </a:lnTo>
                <a:lnTo>
                  <a:pt x="1669503" y="299361"/>
                </a:lnTo>
                <a:lnTo>
                  <a:pt x="1669186" y="300948"/>
                </a:lnTo>
                <a:lnTo>
                  <a:pt x="1668552" y="305709"/>
                </a:lnTo>
                <a:lnTo>
                  <a:pt x="1668552" y="314277"/>
                </a:lnTo>
                <a:lnTo>
                  <a:pt x="1668552" y="326020"/>
                </a:lnTo>
                <a:lnTo>
                  <a:pt x="1669503" y="355852"/>
                </a:lnTo>
                <a:lnTo>
                  <a:pt x="1671086" y="391080"/>
                </a:lnTo>
                <a:lnTo>
                  <a:pt x="1672353" y="427894"/>
                </a:lnTo>
                <a:lnTo>
                  <a:pt x="1674254" y="462169"/>
                </a:lnTo>
                <a:lnTo>
                  <a:pt x="1675838" y="489780"/>
                </a:lnTo>
                <a:lnTo>
                  <a:pt x="1677421" y="507235"/>
                </a:lnTo>
                <a:lnTo>
                  <a:pt x="1669503" y="507235"/>
                </a:lnTo>
                <a:lnTo>
                  <a:pt x="1664118" y="507235"/>
                </a:lnTo>
                <a:lnTo>
                  <a:pt x="1658416" y="506918"/>
                </a:lnTo>
                <a:lnTo>
                  <a:pt x="1652715" y="505648"/>
                </a:lnTo>
                <a:lnTo>
                  <a:pt x="1646063" y="504062"/>
                </a:lnTo>
                <a:lnTo>
                  <a:pt x="1639728" y="501840"/>
                </a:lnTo>
                <a:lnTo>
                  <a:pt x="1636877" y="500253"/>
                </a:lnTo>
                <a:lnTo>
                  <a:pt x="1633709" y="498984"/>
                </a:lnTo>
                <a:lnTo>
                  <a:pt x="1632442" y="489780"/>
                </a:lnTo>
                <a:lnTo>
                  <a:pt x="1630858" y="477720"/>
                </a:lnTo>
                <a:lnTo>
                  <a:pt x="1627374" y="447888"/>
                </a:lnTo>
                <a:lnTo>
                  <a:pt x="1624523" y="411708"/>
                </a:lnTo>
                <a:lnTo>
                  <a:pt x="1621673" y="373307"/>
                </a:lnTo>
                <a:lnTo>
                  <a:pt x="1619455" y="336176"/>
                </a:lnTo>
                <a:lnTo>
                  <a:pt x="1618188" y="303487"/>
                </a:lnTo>
                <a:lnTo>
                  <a:pt x="1617555" y="278733"/>
                </a:lnTo>
                <a:lnTo>
                  <a:pt x="1617555" y="270481"/>
                </a:lnTo>
                <a:lnTo>
                  <a:pt x="1618188" y="265086"/>
                </a:lnTo>
                <a:lnTo>
                  <a:pt x="1618505" y="261595"/>
                </a:lnTo>
                <a:lnTo>
                  <a:pt x="1619139" y="258421"/>
                </a:lnTo>
                <a:lnTo>
                  <a:pt x="1620406" y="255248"/>
                </a:lnTo>
                <a:lnTo>
                  <a:pt x="1621673" y="252391"/>
                </a:lnTo>
                <a:lnTo>
                  <a:pt x="1623573" y="249218"/>
                </a:lnTo>
                <a:lnTo>
                  <a:pt x="1625474" y="246361"/>
                </a:lnTo>
                <a:lnTo>
                  <a:pt x="1627691" y="243822"/>
                </a:lnTo>
                <a:lnTo>
                  <a:pt x="1630542" y="240649"/>
                </a:lnTo>
                <a:lnTo>
                  <a:pt x="1633392" y="238110"/>
                </a:lnTo>
                <a:lnTo>
                  <a:pt x="1636560" y="235888"/>
                </a:lnTo>
                <a:lnTo>
                  <a:pt x="1643212" y="230810"/>
                </a:lnTo>
                <a:lnTo>
                  <a:pt x="1651131" y="226685"/>
                </a:lnTo>
                <a:lnTo>
                  <a:pt x="1659683" y="222559"/>
                </a:lnTo>
                <a:lnTo>
                  <a:pt x="1668552" y="218751"/>
                </a:lnTo>
                <a:lnTo>
                  <a:pt x="1678055" y="215577"/>
                </a:lnTo>
                <a:lnTo>
                  <a:pt x="1688191" y="212403"/>
                </a:lnTo>
                <a:lnTo>
                  <a:pt x="1698327" y="209864"/>
                </a:lnTo>
                <a:lnTo>
                  <a:pt x="1708780" y="207643"/>
                </a:lnTo>
                <a:lnTo>
                  <a:pt x="1718916" y="205421"/>
                </a:lnTo>
                <a:lnTo>
                  <a:pt x="1729369" y="203834"/>
                </a:lnTo>
                <a:lnTo>
                  <a:pt x="1739505" y="202248"/>
                </a:lnTo>
                <a:lnTo>
                  <a:pt x="1741723" y="201930"/>
                </a:lnTo>
                <a:lnTo>
                  <a:pt x="1743940" y="201930"/>
                </a:lnTo>
                <a:lnTo>
                  <a:pt x="1777516" y="324433"/>
                </a:lnTo>
                <a:lnTo>
                  <a:pt x="1777833" y="319673"/>
                </a:lnTo>
                <a:lnTo>
                  <a:pt x="1789553" y="235888"/>
                </a:lnTo>
                <a:lnTo>
                  <a:pt x="1786068" y="227637"/>
                </a:lnTo>
                <a:lnTo>
                  <a:pt x="1792404" y="216529"/>
                </a:lnTo>
                <a:lnTo>
                  <a:pt x="1806658" y="216212"/>
                </a:lnTo>
                <a:lnTo>
                  <a:pt x="1812676" y="227637"/>
                </a:lnTo>
                <a:lnTo>
                  <a:pt x="1810142" y="237158"/>
                </a:lnTo>
                <a:lnTo>
                  <a:pt x="1820278" y="325703"/>
                </a:lnTo>
                <a:lnTo>
                  <a:pt x="1847202" y="206056"/>
                </a:lnTo>
                <a:lnTo>
                  <a:pt x="1852904" y="203517"/>
                </a:lnTo>
                <a:lnTo>
                  <a:pt x="1853854" y="202882"/>
                </a:lnTo>
                <a:lnTo>
                  <a:pt x="1854488" y="202248"/>
                </a:lnTo>
                <a:lnTo>
                  <a:pt x="1859239" y="201613"/>
                </a:lnTo>
                <a:close/>
                <a:moveTo>
                  <a:pt x="2576838" y="182563"/>
                </a:moveTo>
                <a:lnTo>
                  <a:pt x="2587021" y="182563"/>
                </a:lnTo>
                <a:lnTo>
                  <a:pt x="2597204" y="182880"/>
                </a:lnTo>
                <a:lnTo>
                  <a:pt x="2606432" y="183515"/>
                </a:lnTo>
                <a:lnTo>
                  <a:pt x="2615979" y="185103"/>
                </a:lnTo>
                <a:lnTo>
                  <a:pt x="2624570" y="186690"/>
                </a:lnTo>
                <a:lnTo>
                  <a:pt x="2633162" y="188913"/>
                </a:lnTo>
                <a:lnTo>
                  <a:pt x="2641118" y="191135"/>
                </a:lnTo>
                <a:lnTo>
                  <a:pt x="2649073" y="193993"/>
                </a:lnTo>
                <a:lnTo>
                  <a:pt x="2656392" y="196850"/>
                </a:lnTo>
                <a:lnTo>
                  <a:pt x="2663074" y="200025"/>
                </a:lnTo>
                <a:lnTo>
                  <a:pt x="2669439" y="203200"/>
                </a:lnTo>
                <a:lnTo>
                  <a:pt x="2675485" y="206375"/>
                </a:lnTo>
                <a:lnTo>
                  <a:pt x="2685986" y="213043"/>
                </a:lnTo>
                <a:lnTo>
                  <a:pt x="2694578" y="219393"/>
                </a:lnTo>
                <a:lnTo>
                  <a:pt x="2701578" y="224473"/>
                </a:lnTo>
                <a:lnTo>
                  <a:pt x="2706670" y="228918"/>
                </a:lnTo>
                <a:lnTo>
                  <a:pt x="2710488" y="233045"/>
                </a:lnTo>
                <a:lnTo>
                  <a:pt x="2709216" y="236220"/>
                </a:lnTo>
                <a:lnTo>
                  <a:pt x="2707625" y="239078"/>
                </a:lnTo>
                <a:lnTo>
                  <a:pt x="2705079" y="243840"/>
                </a:lnTo>
                <a:lnTo>
                  <a:pt x="2701897" y="248603"/>
                </a:lnTo>
                <a:lnTo>
                  <a:pt x="2697760" y="253365"/>
                </a:lnTo>
                <a:lnTo>
                  <a:pt x="2693305" y="258763"/>
                </a:lnTo>
                <a:lnTo>
                  <a:pt x="2687577" y="264160"/>
                </a:lnTo>
                <a:lnTo>
                  <a:pt x="2684077" y="266383"/>
                </a:lnTo>
                <a:lnTo>
                  <a:pt x="2681213" y="268605"/>
                </a:lnTo>
                <a:lnTo>
                  <a:pt x="2677394" y="270828"/>
                </a:lnTo>
                <a:lnTo>
                  <a:pt x="2673575" y="272733"/>
                </a:lnTo>
                <a:lnTo>
                  <a:pt x="2669757" y="274638"/>
                </a:lnTo>
                <a:lnTo>
                  <a:pt x="2665302" y="275591"/>
                </a:lnTo>
                <a:lnTo>
                  <a:pt x="2661165" y="276861"/>
                </a:lnTo>
                <a:lnTo>
                  <a:pt x="2656392" y="277496"/>
                </a:lnTo>
                <a:lnTo>
                  <a:pt x="2651300" y="277813"/>
                </a:lnTo>
                <a:lnTo>
                  <a:pt x="2646527" y="277813"/>
                </a:lnTo>
                <a:lnTo>
                  <a:pt x="2640799" y="277496"/>
                </a:lnTo>
                <a:lnTo>
                  <a:pt x="2635390" y="276543"/>
                </a:lnTo>
                <a:lnTo>
                  <a:pt x="2629344" y="274956"/>
                </a:lnTo>
                <a:lnTo>
                  <a:pt x="2623298" y="273050"/>
                </a:lnTo>
                <a:lnTo>
                  <a:pt x="2616933" y="270510"/>
                </a:lnTo>
                <a:lnTo>
                  <a:pt x="2610569" y="267335"/>
                </a:lnTo>
                <a:lnTo>
                  <a:pt x="2603250" y="263525"/>
                </a:lnTo>
                <a:lnTo>
                  <a:pt x="2595295" y="260668"/>
                </a:lnTo>
                <a:lnTo>
                  <a:pt x="2626480" y="275591"/>
                </a:lnTo>
                <a:lnTo>
                  <a:pt x="2641436" y="282576"/>
                </a:lnTo>
                <a:lnTo>
                  <a:pt x="2648437" y="285116"/>
                </a:lnTo>
                <a:lnTo>
                  <a:pt x="2655437" y="287656"/>
                </a:lnTo>
                <a:lnTo>
                  <a:pt x="2661802" y="289878"/>
                </a:lnTo>
                <a:lnTo>
                  <a:pt x="2668166" y="291466"/>
                </a:lnTo>
                <a:lnTo>
                  <a:pt x="2674212" y="292101"/>
                </a:lnTo>
                <a:lnTo>
                  <a:pt x="2679940" y="292736"/>
                </a:lnTo>
                <a:lnTo>
                  <a:pt x="2685349" y="292736"/>
                </a:lnTo>
                <a:lnTo>
                  <a:pt x="2690123" y="291466"/>
                </a:lnTo>
                <a:lnTo>
                  <a:pt x="2692350" y="290196"/>
                </a:lnTo>
                <a:lnTo>
                  <a:pt x="2694578" y="289561"/>
                </a:lnTo>
                <a:lnTo>
                  <a:pt x="2696805" y="287973"/>
                </a:lnTo>
                <a:lnTo>
                  <a:pt x="2698714" y="286703"/>
                </a:lnTo>
                <a:lnTo>
                  <a:pt x="2699987" y="297498"/>
                </a:lnTo>
                <a:lnTo>
                  <a:pt x="2700624" y="307341"/>
                </a:lnTo>
                <a:lnTo>
                  <a:pt x="2700306" y="316548"/>
                </a:lnTo>
                <a:lnTo>
                  <a:pt x="2699987" y="325756"/>
                </a:lnTo>
                <a:lnTo>
                  <a:pt x="2701578" y="323851"/>
                </a:lnTo>
                <a:lnTo>
                  <a:pt x="2702533" y="323533"/>
                </a:lnTo>
                <a:lnTo>
                  <a:pt x="2703488" y="322898"/>
                </a:lnTo>
                <a:lnTo>
                  <a:pt x="2704442" y="323533"/>
                </a:lnTo>
                <a:lnTo>
                  <a:pt x="2705715" y="324168"/>
                </a:lnTo>
                <a:lnTo>
                  <a:pt x="2706670" y="325438"/>
                </a:lnTo>
                <a:lnTo>
                  <a:pt x="2707625" y="326708"/>
                </a:lnTo>
                <a:lnTo>
                  <a:pt x="2709216" y="330836"/>
                </a:lnTo>
                <a:lnTo>
                  <a:pt x="2711125" y="336551"/>
                </a:lnTo>
                <a:lnTo>
                  <a:pt x="2712398" y="343218"/>
                </a:lnTo>
                <a:lnTo>
                  <a:pt x="2713671" y="351156"/>
                </a:lnTo>
                <a:lnTo>
                  <a:pt x="2714307" y="359411"/>
                </a:lnTo>
                <a:lnTo>
                  <a:pt x="2714625" y="368936"/>
                </a:lnTo>
                <a:lnTo>
                  <a:pt x="2714307" y="377826"/>
                </a:lnTo>
                <a:lnTo>
                  <a:pt x="2713671" y="386716"/>
                </a:lnTo>
                <a:lnTo>
                  <a:pt x="2712398" y="394653"/>
                </a:lnTo>
                <a:lnTo>
                  <a:pt x="2711125" y="401321"/>
                </a:lnTo>
                <a:lnTo>
                  <a:pt x="2709216" y="407036"/>
                </a:lnTo>
                <a:lnTo>
                  <a:pt x="2707625" y="411163"/>
                </a:lnTo>
                <a:lnTo>
                  <a:pt x="2706670" y="412433"/>
                </a:lnTo>
                <a:lnTo>
                  <a:pt x="2705715" y="413703"/>
                </a:lnTo>
                <a:lnTo>
                  <a:pt x="2704442" y="414338"/>
                </a:lnTo>
                <a:lnTo>
                  <a:pt x="2703488" y="414338"/>
                </a:lnTo>
                <a:lnTo>
                  <a:pt x="2702215" y="414338"/>
                </a:lnTo>
                <a:lnTo>
                  <a:pt x="2700942" y="413703"/>
                </a:lnTo>
                <a:lnTo>
                  <a:pt x="2699987" y="412116"/>
                </a:lnTo>
                <a:lnTo>
                  <a:pt x="2698714" y="410528"/>
                </a:lnTo>
                <a:lnTo>
                  <a:pt x="2696805" y="406083"/>
                </a:lnTo>
                <a:lnTo>
                  <a:pt x="2694896" y="400051"/>
                </a:lnTo>
                <a:lnTo>
                  <a:pt x="2693941" y="407988"/>
                </a:lnTo>
                <a:lnTo>
                  <a:pt x="2692668" y="415926"/>
                </a:lnTo>
                <a:lnTo>
                  <a:pt x="2691396" y="423546"/>
                </a:lnTo>
                <a:lnTo>
                  <a:pt x="2689168" y="430531"/>
                </a:lnTo>
                <a:lnTo>
                  <a:pt x="2687259" y="437833"/>
                </a:lnTo>
                <a:lnTo>
                  <a:pt x="2684395" y="444818"/>
                </a:lnTo>
                <a:lnTo>
                  <a:pt x="2681849" y="451803"/>
                </a:lnTo>
                <a:lnTo>
                  <a:pt x="2678985" y="458153"/>
                </a:lnTo>
                <a:lnTo>
                  <a:pt x="2675803" y="464503"/>
                </a:lnTo>
                <a:lnTo>
                  <a:pt x="2672303" y="470536"/>
                </a:lnTo>
                <a:lnTo>
                  <a:pt x="2669120" y="476568"/>
                </a:lnTo>
                <a:lnTo>
                  <a:pt x="2665302" y="481966"/>
                </a:lnTo>
                <a:lnTo>
                  <a:pt x="2661483" y="487363"/>
                </a:lnTo>
                <a:lnTo>
                  <a:pt x="2657347" y="492761"/>
                </a:lnTo>
                <a:lnTo>
                  <a:pt x="2653210" y="497523"/>
                </a:lnTo>
                <a:lnTo>
                  <a:pt x="2649073" y="501968"/>
                </a:lnTo>
                <a:lnTo>
                  <a:pt x="2644618" y="506413"/>
                </a:lnTo>
                <a:lnTo>
                  <a:pt x="2640163" y="510541"/>
                </a:lnTo>
                <a:lnTo>
                  <a:pt x="2635390" y="514351"/>
                </a:lnTo>
                <a:lnTo>
                  <a:pt x="2630935" y="518161"/>
                </a:lnTo>
                <a:lnTo>
                  <a:pt x="2626480" y="521653"/>
                </a:lnTo>
                <a:lnTo>
                  <a:pt x="2621706" y="524511"/>
                </a:lnTo>
                <a:lnTo>
                  <a:pt x="2616933" y="527368"/>
                </a:lnTo>
                <a:lnTo>
                  <a:pt x="2612160" y="529908"/>
                </a:lnTo>
                <a:lnTo>
                  <a:pt x="2607387" y="532131"/>
                </a:lnTo>
                <a:lnTo>
                  <a:pt x="2602614" y="534036"/>
                </a:lnTo>
                <a:lnTo>
                  <a:pt x="2597840" y="535941"/>
                </a:lnTo>
                <a:lnTo>
                  <a:pt x="2593385" y="536893"/>
                </a:lnTo>
                <a:lnTo>
                  <a:pt x="2588294" y="538163"/>
                </a:lnTo>
                <a:lnTo>
                  <a:pt x="2583839" y="538798"/>
                </a:lnTo>
                <a:lnTo>
                  <a:pt x="2579384" y="539116"/>
                </a:lnTo>
                <a:lnTo>
                  <a:pt x="2575247" y="539751"/>
                </a:lnTo>
                <a:lnTo>
                  <a:pt x="2571428" y="539116"/>
                </a:lnTo>
                <a:lnTo>
                  <a:pt x="2567610" y="538798"/>
                </a:lnTo>
                <a:lnTo>
                  <a:pt x="2563791" y="538163"/>
                </a:lnTo>
                <a:lnTo>
                  <a:pt x="2559654" y="536893"/>
                </a:lnTo>
                <a:lnTo>
                  <a:pt x="2555518" y="535623"/>
                </a:lnTo>
                <a:lnTo>
                  <a:pt x="2551381" y="533718"/>
                </a:lnTo>
                <a:lnTo>
                  <a:pt x="2542789" y="529591"/>
                </a:lnTo>
                <a:lnTo>
                  <a:pt x="2533879" y="523876"/>
                </a:lnTo>
                <a:lnTo>
                  <a:pt x="2524651" y="517526"/>
                </a:lnTo>
                <a:lnTo>
                  <a:pt x="2515423" y="509906"/>
                </a:lnTo>
                <a:lnTo>
                  <a:pt x="2506194" y="501333"/>
                </a:lnTo>
                <a:lnTo>
                  <a:pt x="2497603" y="491808"/>
                </a:lnTo>
                <a:lnTo>
                  <a:pt x="2489011" y="481648"/>
                </a:lnTo>
                <a:lnTo>
                  <a:pt x="2481055" y="470536"/>
                </a:lnTo>
                <a:lnTo>
                  <a:pt x="2473418" y="458788"/>
                </a:lnTo>
                <a:lnTo>
                  <a:pt x="2469600" y="452756"/>
                </a:lnTo>
                <a:lnTo>
                  <a:pt x="2466417" y="446406"/>
                </a:lnTo>
                <a:lnTo>
                  <a:pt x="2463235" y="440056"/>
                </a:lnTo>
                <a:lnTo>
                  <a:pt x="2460371" y="433071"/>
                </a:lnTo>
                <a:lnTo>
                  <a:pt x="2457507" y="426403"/>
                </a:lnTo>
                <a:lnTo>
                  <a:pt x="2454962" y="419418"/>
                </a:lnTo>
                <a:lnTo>
                  <a:pt x="2452734" y="412433"/>
                </a:lnTo>
                <a:lnTo>
                  <a:pt x="2450825" y="405448"/>
                </a:lnTo>
                <a:lnTo>
                  <a:pt x="2448916" y="409893"/>
                </a:lnTo>
                <a:lnTo>
                  <a:pt x="2447325" y="413703"/>
                </a:lnTo>
                <a:lnTo>
                  <a:pt x="2446370" y="414656"/>
                </a:lnTo>
                <a:lnTo>
                  <a:pt x="2445733" y="415926"/>
                </a:lnTo>
                <a:lnTo>
                  <a:pt x="2444461" y="416561"/>
                </a:lnTo>
                <a:lnTo>
                  <a:pt x="2443188" y="416561"/>
                </a:lnTo>
                <a:lnTo>
                  <a:pt x="2442233" y="416243"/>
                </a:lnTo>
                <a:lnTo>
                  <a:pt x="2440960" y="415926"/>
                </a:lnTo>
                <a:lnTo>
                  <a:pt x="2440006" y="414656"/>
                </a:lnTo>
                <a:lnTo>
                  <a:pt x="2439051" y="413386"/>
                </a:lnTo>
                <a:lnTo>
                  <a:pt x="2437142" y="408941"/>
                </a:lnTo>
                <a:lnTo>
                  <a:pt x="2435551" y="403543"/>
                </a:lnTo>
                <a:lnTo>
                  <a:pt x="2434278" y="396876"/>
                </a:lnTo>
                <a:lnTo>
                  <a:pt x="2433005" y="388938"/>
                </a:lnTo>
                <a:lnTo>
                  <a:pt x="2432368" y="380048"/>
                </a:lnTo>
                <a:lnTo>
                  <a:pt x="2432050" y="371158"/>
                </a:lnTo>
                <a:lnTo>
                  <a:pt x="2432368" y="361633"/>
                </a:lnTo>
                <a:lnTo>
                  <a:pt x="2433005" y="353061"/>
                </a:lnTo>
                <a:lnTo>
                  <a:pt x="2434278" y="345758"/>
                </a:lnTo>
                <a:lnTo>
                  <a:pt x="2435551" y="338773"/>
                </a:lnTo>
                <a:lnTo>
                  <a:pt x="2437142" y="333058"/>
                </a:lnTo>
                <a:lnTo>
                  <a:pt x="2439051" y="328931"/>
                </a:lnTo>
                <a:lnTo>
                  <a:pt x="2440006" y="327661"/>
                </a:lnTo>
                <a:lnTo>
                  <a:pt x="2440960" y="326391"/>
                </a:lnTo>
                <a:lnTo>
                  <a:pt x="2442233" y="325756"/>
                </a:lnTo>
                <a:lnTo>
                  <a:pt x="2443188" y="325438"/>
                </a:lnTo>
                <a:lnTo>
                  <a:pt x="2444142" y="325756"/>
                </a:lnTo>
                <a:lnTo>
                  <a:pt x="2444779" y="326073"/>
                </a:lnTo>
                <a:lnTo>
                  <a:pt x="2445097" y="314008"/>
                </a:lnTo>
                <a:lnTo>
                  <a:pt x="2446052" y="308293"/>
                </a:lnTo>
                <a:lnTo>
                  <a:pt x="2447006" y="303531"/>
                </a:lnTo>
                <a:lnTo>
                  <a:pt x="2446370" y="297181"/>
                </a:lnTo>
                <a:lnTo>
                  <a:pt x="2446052" y="291148"/>
                </a:lnTo>
                <a:lnTo>
                  <a:pt x="2446052" y="285433"/>
                </a:lnTo>
                <a:lnTo>
                  <a:pt x="2446370" y="280036"/>
                </a:lnTo>
                <a:lnTo>
                  <a:pt x="2446688" y="274956"/>
                </a:lnTo>
                <a:lnTo>
                  <a:pt x="2447325" y="270510"/>
                </a:lnTo>
                <a:lnTo>
                  <a:pt x="2448597" y="265748"/>
                </a:lnTo>
                <a:lnTo>
                  <a:pt x="2449870" y="261620"/>
                </a:lnTo>
                <a:lnTo>
                  <a:pt x="2451143" y="258128"/>
                </a:lnTo>
                <a:lnTo>
                  <a:pt x="2452734" y="254635"/>
                </a:lnTo>
                <a:lnTo>
                  <a:pt x="2454644" y="251143"/>
                </a:lnTo>
                <a:lnTo>
                  <a:pt x="2456871" y="248285"/>
                </a:lnTo>
                <a:lnTo>
                  <a:pt x="2459099" y="245745"/>
                </a:lnTo>
                <a:lnTo>
                  <a:pt x="2461326" y="242888"/>
                </a:lnTo>
                <a:lnTo>
                  <a:pt x="2464190" y="240665"/>
                </a:lnTo>
                <a:lnTo>
                  <a:pt x="2466736" y="238760"/>
                </a:lnTo>
                <a:lnTo>
                  <a:pt x="2454325" y="239078"/>
                </a:lnTo>
                <a:lnTo>
                  <a:pt x="2444779" y="239713"/>
                </a:lnTo>
                <a:lnTo>
                  <a:pt x="2436505" y="240030"/>
                </a:lnTo>
                <a:lnTo>
                  <a:pt x="2442233" y="236855"/>
                </a:lnTo>
                <a:lnTo>
                  <a:pt x="2448279" y="233045"/>
                </a:lnTo>
                <a:lnTo>
                  <a:pt x="2454007" y="228918"/>
                </a:lnTo>
                <a:lnTo>
                  <a:pt x="2460053" y="224473"/>
                </a:lnTo>
                <a:lnTo>
                  <a:pt x="2471191" y="215900"/>
                </a:lnTo>
                <a:lnTo>
                  <a:pt x="2476600" y="212408"/>
                </a:lnTo>
                <a:lnTo>
                  <a:pt x="2481374" y="209550"/>
                </a:lnTo>
                <a:lnTo>
                  <a:pt x="2494420" y="203200"/>
                </a:lnTo>
                <a:lnTo>
                  <a:pt x="2507149" y="197803"/>
                </a:lnTo>
                <a:lnTo>
                  <a:pt x="2519559" y="193358"/>
                </a:lnTo>
                <a:lnTo>
                  <a:pt x="2531652" y="189548"/>
                </a:lnTo>
                <a:lnTo>
                  <a:pt x="2543426" y="186690"/>
                </a:lnTo>
                <a:lnTo>
                  <a:pt x="2554881" y="184785"/>
                </a:lnTo>
                <a:lnTo>
                  <a:pt x="2565701" y="183198"/>
                </a:lnTo>
                <a:lnTo>
                  <a:pt x="2576838" y="182563"/>
                </a:lnTo>
                <a:close/>
                <a:moveTo>
                  <a:pt x="276055" y="174625"/>
                </a:moveTo>
                <a:lnTo>
                  <a:pt x="283639" y="174625"/>
                </a:lnTo>
                <a:lnTo>
                  <a:pt x="290592" y="174942"/>
                </a:lnTo>
                <a:lnTo>
                  <a:pt x="297860" y="175258"/>
                </a:lnTo>
                <a:lnTo>
                  <a:pt x="304180" y="176208"/>
                </a:lnTo>
                <a:lnTo>
                  <a:pt x="310500" y="177475"/>
                </a:lnTo>
                <a:lnTo>
                  <a:pt x="316504" y="179059"/>
                </a:lnTo>
                <a:lnTo>
                  <a:pt x="322508" y="180959"/>
                </a:lnTo>
                <a:lnTo>
                  <a:pt x="327881" y="182859"/>
                </a:lnTo>
                <a:lnTo>
                  <a:pt x="332937" y="185076"/>
                </a:lnTo>
                <a:lnTo>
                  <a:pt x="337677" y="187293"/>
                </a:lnTo>
                <a:lnTo>
                  <a:pt x="346525" y="191727"/>
                </a:lnTo>
                <a:lnTo>
                  <a:pt x="354425" y="196161"/>
                </a:lnTo>
                <a:lnTo>
                  <a:pt x="360429" y="200595"/>
                </a:lnTo>
                <a:lnTo>
                  <a:pt x="365486" y="204713"/>
                </a:lnTo>
                <a:lnTo>
                  <a:pt x="368962" y="207880"/>
                </a:lnTo>
                <a:lnTo>
                  <a:pt x="371806" y="210730"/>
                </a:lnTo>
                <a:lnTo>
                  <a:pt x="370858" y="212631"/>
                </a:lnTo>
                <a:lnTo>
                  <a:pt x="367698" y="218331"/>
                </a:lnTo>
                <a:lnTo>
                  <a:pt x="365486" y="221815"/>
                </a:lnTo>
                <a:lnTo>
                  <a:pt x="362641" y="225616"/>
                </a:lnTo>
                <a:lnTo>
                  <a:pt x="359165" y="229100"/>
                </a:lnTo>
                <a:lnTo>
                  <a:pt x="355057" y="232900"/>
                </a:lnTo>
                <a:lnTo>
                  <a:pt x="350633" y="236384"/>
                </a:lnTo>
                <a:lnTo>
                  <a:pt x="345261" y="239234"/>
                </a:lnTo>
                <a:lnTo>
                  <a:pt x="342733" y="240501"/>
                </a:lnTo>
                <a:lnTo>
                  <a:pt x="339573" y="241135"/>
                </a:lnTo>
                <a:lnTo>
                  <a:pt x="336413" y="242085"/>
                </a:lnTo>
                <a:lnTo>
                  <a:pt x="332937" y="242718"/>
                </a:lnTo>
                <a:lnTo>
                  <a:pt x="329461" y="243035"/>
                </a:lnTo>
                <a:lnTo>
                  <a:pt x="325985" y="243035"/>
                </a:lnTo>
                <a:lnTo>
                  <a:pt x="322192" y="242718"/>
                </a:lnTo>
                <a:lnTo>
                  <a:pt x="318084" y="242085"/>
                </a:lnTo>
                <a:lnTo>
                  <a:pt x="313976" y="240818"/>
                </a:lnTo>
                <a:lnTo>
                  <a:pt x="309868" y="239234"/>
                </a:lnTo>
                <a:lnTo>
                  <a:pt x="304812" y="237334"/>
                </a:lnTo>
                <a:lnTo>
                  <a:pt x="302252" y="236418"/>
                </a:lnTo>
                <a:lnTo>
                  <a:pt x="289644" y="230366"/>
                </a:lnTo>
                <a:lnTo>
                  <a:pt x="294700" y="232900"/>
                </a:lnTo>
                <a:lnTo>
                  <a:pt x="300388" y="235751"/>
                </a:lnTo>
                <a:lnTo>
                  <a:pt x="302252" y="236418"/>
                </a:lnTo>
                <a:lnTo>
                  <a:pt x="312080" y="241135"/>
                </a:lnTo>
                <a:lnTo>
                  <a:pt x="322508" y="246202"/>
                </a:lnTo>
                <a:lnTo>
                  <a:pt x="332305" y="250003"/>
                </a:lnTo>
                <a:lnTo>
                  <a:pt x="337045" y="251270"/>
                </a:lnTo>
                <a:lnTo>
                  <a:pt x="341469" y="252536"/>
                </a:lnTo>
                <a:lnTo>
                  <a:pt x="345577" y="253170"/>
                </a:lnTo>
                <a:lnTo>
                  <a:pt x="349685" y="253487"/>
                </a:lnTo>
                <a:lnTo>
                  <a:pt x="353477" y="253170"/>
                </a:lnTo>
                <a:lnTo>
                  <a:pt x="357269" y="252536"/>
                </a:lnTo>
                <a:lnTo>
                  <a:pt x="360745" y="251270"/>
                </a:lnTo>
                <a:lnTo>
                  <a:pt x="363589" y="249053"/>
                </a:lnTo>
                <a:lnTo>
                  <a:pt x="364538" y="256970"/>
                </a:lnTo>
                <a:lnTo>
                  <a:pt x="364854" y="263621"/>
                </a:lnTo>
                <a:lnTo>
                  <a:pt x="364538" y="270589"/>
                </a:lnTo>
                <a:lnTo>
                  <a:pt x="363905" y="277240"/>
                </a:lnTo>
                <a:lnTo>
                  <a:pt x="365486" y="275657"/>
                </a:lnTo>
                <a:lnTo>
                  <a:pt x="366750" y="275340"/>
                </a:lnTo>
                <a:lnTo>
                  <a:pt x="367382" y="275657"/>
                </a:lnTo>
                <a:lnTo>
                  <a:pt x="368014" y="275973"/>
                </a:lnTo>
                <a:lnTo>
                  <a:pt x="369594" y="277874"/>
                </a:lnTo>
                <a:lnTo>
                  <a:pt x="371174" y="281041"/>
                </a:lnTo>
                <a:lnTo>
                  <a:pt x="372122" y="285158"/>
                </a:lnTo>
                <a:lnTo>
                  <a:pt x="373386" y="289909"/>
                </a:lnTo>
                <a:lnTo>
                  <a:pt x="373702" y="295293"/>
                </a:lnTo>
                <a:lnTo>
                  <a:pt x="374650" y="301627"/>
                </a:lnTo>
                <a:lnTo>
                  <a:pt x="374650" y="307961"/>
                </a:lnTo>
                <a:lnTo>
                  <a:pt x="374650" y="314612"/>
                </a:lnTo>
                <a:lnTo>
                  <a:pt x="373702" y="320630"/>
                </a:lnTo>
                <a:lnTo>
                  <a:pt x="373386" y="326331"/>
                </a:lnTo>
                <a:lnTo>
                  <a:pt x="372122" y="331398"/>
                </a:lnTo>
                <a:lnTo>
                  <a:pt x="371174" y="335515"/>
                </a:lnTo>
                <a:lnTo>
                  <a:pt x="369594" y="338366"/>
                </a:lnTo>
                <a:lnTo>
                  <a:pt x="368014" y="340266"/>
                </a:lnTo>
                <a:lnTo>
                  <a:pt x="367382" y="340583"/>
                </a:lnTo>
                <a:lnTo>
                  <a:pt x="366750" y="340583"/>
                </a:lnTo>
                <a:lnTo>
                  <a:pt x="365802" y="340583"/>
                </a:lnTo>
                <a:lnTo>
                  <a:pt x="364854" y="340266"/>
                </a:lnTo>
                <a:lnTo>
                  <a:pt x="363273" y="338049"/>
                </a:lnTo>
                <a:lnTo>
                  <a:pt x="362009" y="334565"/>
                </a:lnTo>
                <a:lnTo>
                  <a:pt x="360745" y="330448"/>
                </a:lnTo>
                <a:lnTo>
                  <a:pt x="359797" y="336149"/>
                </a:lnTo>
                <a:lnTo>
                  <a:pt x="359165" y="341850"/>
                </a:lnTo>
                <a:lnTo>
                  <a:pt x="357901" y="346917"/>
                </a:lnTo>
                <a:lnTo>
                  <a:pt x="356637" y="352301"/>
                </a:lnTo>
                <a:lnTo>
                  <a:pt x="353161" y="362436"/>
                </a:lnTo>
                <a:lnTo>
                  <a:pt x="349053" y="372254"/>
                </a:lnTo>
                <a:lnTo>
                  <a:pt x="344629" y="380806"/>
                </a:lnTo>
                <a:lnTo>
                  <a:pt x="339257" y="389040"/>
                </a:lnTo>
                <a:lnTo>
                  <a:pt x="333569" y="396641"/>
                </a:lnTo>
                <a:lnTo>
                  <a:pt x="327881" y="403609"/>
                </a:lnTo>
                <a:lnTo>
                  <a:pt x="321876" y="409626"/>
                </a:lnTo>
                <a:lnTo>
                  <a:pt x="314924" y="415011"/>
                </a:lnTo>
                <a:lnTo>
                  <a:pt x="308288" y="419761"/>
                </a:lnTo>
                <a:lnTo>
                  <a:pt x="301652" y="423562"/>
                </a:lnTo>
                <a:lnTo>
                  <a:pt x="294700" y="426412"/>
                </a:lnTo>
                <a:lnTo>
                  <a:pt x="288064" y="428629"/>
                </a:lnTo>
                <a:lnTo>
                  <a:pt x="281427" y="429896"/>
                </a:lnTo>
                <a:lnTo>
                  <a:pt x="275107" y="430213"/>
                </a:lnTo>
                <a:lnTo>
                  <a:pt x="272579" y="430213"/>
                </a:lnTo>
                <a:lnTo>
                  <a:pt x="269735" y="429896"/>
                </a:lnTo>
                <a:lnTo>
                  <a:pt x="264047" y="428313"/>
                </a:lnTo>
                <a:lnTo>
                  <a:pt x="258043" y="426096"/>
                </a:lnTo>
                <a:lnTo>
                  <a:pt x="252039" y="423245"/>
                </a:lnTo>
                <a:lnTo>
                  <a:pt x="245719" y="419128"/>
                </a:lnTo>
                <a:lnTo>
                  <a:pt x="239082" y="414377"/>
                </a:lnTo>
                <a:lnTo>
                  <a:pt x="232762" y="408993"/>
                </a:lnTo>
                <a:lnTo>
                  <a:pt x="225810" y="402975"/>
                </a:lnTo>
                <a:lnTo>
                  <a:pt x="219806" y="396008"/>
                </a:lnTo>
                <a:lnTo>
                  <a:pt x="213486" y="389040"/>
                </a:lnTo>
                <a:lnTo>
                  <a:pt x="208114" y="380806"/>
                </a:lnTo>
                <a:lnTo>
                  <a:pt x="202741" y="372571"/>
                </a:lnTo>
                <a:lnTo>
                  <a:pt x="197369" y="363386"/>
                </a:lnTo>
                <a:lnTo>
                  <a:pt x="193261" y="354202"/>
                </a:lnTo>
                <a:lnTo>
                  <a:pt x="189785" y="344383"/>
                </a:lnTo>
                <a:lnTo>
                  <a:pt x="186309" y="334249"/>
                </a:lnTo>
                <a:lnTo>
                  <a:pt x="185045" y="337732"/>
                </a:lnTo>
                <a:lnTo>
                  <a:pt x="184097" y="340266"/>
                </a:lnTo>
                <a:lnTo>
                  <a:pt x="182517" y="341850"/>
                </a:lnTo>
                <a:lnTo>
                  <a:pt x="181885" y="342166"/>
                </a:lnTo>
                <a:lnTo>
                  <a:pt x="180937" y="342483"/>
                </a:lnTo>
                <a:lnTo>
                  <a:pt x="180305" y="342166"/>
                </a:lnTo>
                <a:lnTo>
                  <a:pt x="179673" y="341850"/>
                </a:lnTo>
                <a:lnTo>
                  <a:pt x="178093" y="339949"/>
                </a:lnTo>
                <a:lnTo>
                  <a:pt x="176829" y="336782"/>
                </a:lnTo>
                <a:lnTo>
                  <a:pt x="175565" y="332665"/>
                </a:lnTo>
                <a:lnTo>
                  <a:pt x="174617" y="327914"/>
                </a:lnTo>
                <a:lnTo>
                  <a:pt x="173985" y="322213"/>
                </a:lnTo>
                <a:lnTo>
                  <a:pt x="173669" y="316196"/>
                </a:lnTo>
                <a:lnTo>
                  <a:pt x="173037" y="309545"/>
                </a:lnTo>
                <a:lnTo>
                  <a:pt x="173669" y="303211"/>
                </a:lnTo>
                <a:lnTo>
                  <a:pt x="173985" y="296876"/>
                </a:lnTo>
                <a:lnTo>
                  <a:pt x="174617" y="291492"/>
                </a:lnTo>
                <a:lnTo>
                  <a:pt x="175565" y="286742"/>
                </a:lnTo>
                <a:lnTo>
                  <a:pt x="176829" y="282624"/>
                </a:lnTo>
                <a:lnTo>
                  <a:pt x="178093" y="279457"/>
                </a:lnTo>
                <a:lnTo>
                  <a:pt x="179673" y="277557"/>
                </a:lnTo>
                <a:lnTo>
                  <a:pt x="180305" y="277240"/>
                </a:lnTo>
                <a:lnTo>
                  <a:pt x="180937" y="276923"/>
                </a:lnTo>
                <a:lnTo>
                  <a:pt x="182201" y="277240"/>
                </a:lnTo>
                <a:lnTo>
                  <a:pt x="182517" y="268689"/>
                </a:lnTo>
                <a:lnTo>
                  <a:pt x="182833" y="264888"/>
                </a:lnTo>
                <a:lnTo>
                  <a:pt x="183781" y="261088"/>
                </a:lnTo>
                <a:lnTo>
                  <a:pt x="183149" y="252536"/>
                </a:lnTo>
                <a:lnTo>
                  <a:pt x="183149" y="244619"/>
                </a:lnTo>
                <a:lnTo>
                  <a:pt x="184097" y="237334"/>
                </a:lnTo>
                <a:lnTo>
                  <a:pt x="185993" y="231633"/>
                </a:lnTo>
                <a:lnTo>
                  <a:pt x="187889" y="226249"/>
                </a:lnTo>
                <a:lnTo>
                  <a:pt x="189153" y="223716"/>
                </a:lnTo>
                <a:lnTo>
                  <a:pt x="190733" y="221815"/>
                </a:lnTo>
                <a:lnTo>
                  <a:pt x="192313" y="219915"/>
                </a:lnTo>
                <a:lnTo>
                  <a:pt x="194209" y="218015"/>
                </a:lnTo>
                <a:lnTo>
                  <a:pt x="198001" y="214848"/>
                </a:lnTo>
                <a:lnTo>
                  <a:pt x="188837" y="214848"/>
                </a:lnTo>
                <a:lnTo>
                  <a:pt x="182201" y="215481"/>
                </a:lnTo>
                <a:lnTo>
                  <a:pt x="176197" y="215798"/>
                </a:lnTo>
                <a:lnTo>
                  <a:pt x="180305" y="213581"/>
                </a:lnTo>
                <a:lnTo>
                  <a:pt x="184413" y="210730"/>
                </a:lnTo>
                <a:lnTo>
                  <a:pt x="192945" y="204396"/>
                </a:lnTo>
                <a:lnTo>
                  <a:pt x="200845" y="198378"/>
                </a:lnTo>
                <a:lnTo>
                  <a:pt x="204638" y="195845"/>
                </a:lnTo>
                <a:lnTo>
                  <a:pt x="208430" y="193944"/>
                </a:lnTo>
                <a:lnTo>
                  <a:pt x="217594" y="189510"/>
                </a:lnTo>
                <a:lnTo>
                  <a:pt x="226758" y="185393"/>
                </a:lnTo>
                <a:lnTo>
                  <a:pt x="235606" y="182226"/>
                </a:lnTo>
                <a:lnTo>
                  <a:pt x="244139" y="179692"/>
                </a:lnTo>
                <a:lnTo>
                  <a:pt x="252355" y="177475"/>
                </a:lnTo>
                <a:lnTo>
                  <a:pt x="260887" y="175892"/>
                </a:lnTo>
                <a:lnTo>
                  <a:pt x="268471" y="175258"/>
                </a:lnTo>
                <a:lnTo>
                  <a:pt x="276055" y="174625"/>
                </a:lnTo>
                <a:close/>
                <a:moveTo>
                  <a:pt x="1800062" y="0"/>
                </a:moveTo>
                <a:lnTo>
                  <a:pt x="1805766" y="0"/>
                </a:lnTo>
                <a:lnTo>
                  <a:pt x="1811153" y="634"/>
                </a:lnTo>
                <a:lnTo>
                  <a:pt x="1816857" y="951"/>
                </a:lnTo>
                <a:lnTo>
                  <a:pt x="1822244" y="1585"/>
                </a:lnTo>
                <a:lnTo>
                  <a:pt x="1826997" y="2853"/>
                </a:lnTo>
                <a:lnTo>
                  <a:pt x="1831750" y="3804"/>
                </a:lnTo>
                <a:lnTo>
                  <a:pt x="1840939" y="6974"/>
                </a:lnTo>
                <a:lnTo>
                  <a:pt x="1848861" y="10144"/>
                </a:lnTo>
                <a:lnTo>
                  <a:pt x="1855832" y="13948"/>
                </a:lnTo>
                <a:lnTo>
                  <a:pt x="1861853" y="17435"/>
                </a:lnTo>
                <a:lnTo>
                  <a:pt x="1866923" y="21239"/>
                </a:lnTo>
                <a:lnTo>
                  <a:pt x="1870408" y="24092"/>
                </a:lnTo>
                <a:lnTo>
                  <a:pt x="1873577" y="26628"/>
                </a:lnTo>
                <a:lnTo>
                  <a:pt x="1875795" y="29164"/>
                </a:lnTo>
                <a:lnTo>
                  <a:pt x="1875161" y="30432"/>
                </a:lnTo>
                <a:lnTo>
                  <a:pt x="1872626" y="35187"/>
                </a:lnTo>
                <a:lnTo>
                  <a:pt x="1871042" y="37723"/>
                </a:lnTo>
                <a:lnTo>
                  <a:pt x="1868507" y="40576"/>
                </a:lnTo>
                <a:lnTo>
                  <a:pt x="1865655" y="43747"/>
                </a:lnTo>
                <a:lnTo>
                  <a:pt x="1862803" y="46600"/>
                </a:lnTo>
                <a:lnTo>
                  <a:pt x="1859001" y="49453"/>
                </a:lnTo>
                <a:lnTo>
                  <a:pt x="1854881" y="51672"/>
                </a:lnTo>
                <a:lnTo>
                  <a:pt x="1850128" y="53574"/>
                </a:lnTo>
                <a:lnTo>
                  <a:pt x="1845058" y="54208"/>
                </a:lnTo>
                <a:lnTo>
                  <a:pt x="1842523" y="54525"/>
                </a:lnTo>
                <a:lnTo>
                  <a:pt x="1839355" y="54525"/>
                </a:lnTo>
                <a:lnTo>
                  <a:pt x="1836503" y="54208"/>
                </a:lnTo>
                <a:lnTo>
                  <a:pt x="1833017" y="53891"/>
                </a:lnTo>
                <a:lnTo>
                  <a:pt x="1829532" y="52940"/>
                </a:lnTo>
                <a:lnTo>
                  <a:pt x="1826363" y="51989"/>
                </a:lnTo>
                <a:lnTo>
                  <a:pt x="1822877" y="50404"/>
                </a:lnTo>
                <a:lnTo>
                  <a:pt x="1819075" y="48502"/>
                </a:lnTo>
                <a:lnTo>
                  <a:pt x="1814639" y="46600"/>
                </a:lnTo>
                <a:lnTo>
                  <a:pt x="1810202" y="44381"/>
                </a:lnTo>
                <a:lnTo>
                  <a:pt x="1828264" y="53574"/>
                </a:lnTo>
                <a:lnTo>
                  <a:pt x="1836503" y="57061"/>
                </a:lnTo>
                <a:lnTo>
                  <a:pt x="1844742" y="60231"/>
                </a:lnTo>
                <a:lnTo>
                  <a:pt x="1847910" y="61182"/>
                </a:lnTo>
                <a:lnTo>
                  <a:pt x="1851713" y="62133"/>
                </a:lnTo>
                <a:lnTo>
                  <a:pt x="1855198" y="62767"/>
                </a:lnTo>
                <a:lnTo>
                  <a:pt x="1858367" y="62767"/>
                </a:lnTo>
                <a:lnTo>
                  <a:pt x="1861536" y="62767"/>
                </a:lnTo>
                <a:lnTo>
                  <a:pt x="1864071" y="62133"/>
                </a:lnTo>
                <a:lnTo>
                  <a:pt x="1866923" y="60865"/>
                </a:lnTo>
                <a:lnTo>
                  <a:pt x="1869458" y="59597"/>
                </a:lnTo>
                <a:lnTo>
                  <a:pt x="1869775" y="65303"/>
                </a:lnTo>
                <a:lnTo>
                  <a:pt x="1870091" y="71009"/>
                </a:lnTo>
                <a:lnTo>
                  <a:pt x="1870091" y="76398"/>
                </a:lnTo>
                <a:lnTo>
                  <a:pt x="1869775" y="81470"/>
                </a:lnTo>
                <a:lnTo>
                  <a:pt x="1870408" y="80836"/>
                </a:lnTo>
                <a:lnTo>
                  <a:pt x="1871676" y="80519"/>
                </a:lnTo>
                <a:lnTo>
                  <a:pt x="1872310" y="80519"/>
                </a:lnTo>
                <a:lnTo>
                  <a:pt x="1872626" y="80836"/>
                </a:lnTo>
                <a:lnTo>
                  <a:pt x="1874211" y="82421"/>
                </a:lnTo>
                <a:lnTo>
                  <a:pt x="1875161" y="84640"/>
                </a:lnTo>
                <a:lnTo>
                  <a:pt x="1876112" y="88127"/>
                </a:lnTo>
                <a:lnTo>
                  <a:pt x="1877063" y="91614"/>
                </a:lnTo>
                <a:lnTo>
                  <a:pt x="1877696" y="96369"/>
                </a:lnTo>
                <a:lnTo>
                  <a:pt x="1878013" y="101124"/>
                </a:lnTo>
                <a:lnTo>
                  <a:pt x="1878013" y="106513"/>
                </a:lnTo>
                <a:lnTo>
                  <a:pt x="1878013" y="111586"/>
                </a:lnTo>
                <a:lnTo>
                  <a:pt x="1877696" y="116658"/>
                </a:lnTo>
                <a:lnTo>
                  <a:pt x="1877063" y="120779"/>
                </a:lnTo>
                <a:lnTo>
                  <a:pt x="1876112" y="124900"/>
                </a:lnTo>
                <a:lnTo>
                  <a:pt x="1875161" y="127753"/>
                </a:lnTo>
                <a:lnTo>
                  <a:pt x="1874211" y="129972"/>
                </a:lnTo>
                <a:lnTo>
                  <a:pt x="1872626" y="131874"/>
                </a:lnTo>
                <a:lnTo>
                  <a:pt x="1872310" y="132191"/>
                </a:lnTo>
                <a:lnTo>
                  <a:pt x="1871676" y="132191"/>
                </a:lnTo>
                <a:lnTo>
                  <a:pt x="1871042" y="132191"/>
                </a:lnTo>
                <a:lnTo>
                  <a:pt x="1870091" y="131557"/>
                </a:lnTo>
                <a:lnTo>
                  <a:pt x="1869141" y="129972"/>
                </a:lnTo>
                <a:lnTo>
                  <a:pt x="1867873" y="127436"/>
                </a:lnTo>
                <a:lnTo>
                  <a:pt x="1867240" y="123949"/>
                </a:lnTo>
                <a:lnTo>
                  <a:pt x="1865655" y="133142"/>
                </a:lnTo>
                <a:lnTo>
                  <a:pt x="1863754" y="141384"/>
                </a:lnTo>
                <a:lnTo>
                  <a:pt x="1861219" y="149626"/>
                </a:lnTo>
                <a:lnTo>
                  <a:pt x="1857733" y="156917"/>
                </a:lnTo>
                <a:lnTo>
                  <a:pt x="1853931" y="164208"/>
                </a:lnTo>
                <a:lnTo>
                  <a:pt x="1850128" y="170548"/>
                </a:lnTo>
                <a:lnTo>
                  <a:pt x="1845692" y="176571"/>
                </a:lnTo>
                <a:lnTo>
                  <a:pt x="1840939" y="181961"/>
                </a:lnTo>
                <a:lnTo>
                  <a:pt x="1835869" y="186716"/>
                </a:lnTo>
                <a:lnTo>
                  <a:pt x="1830799" y="191154"/>
                </a:lnTo>
                <a:lnTo>
                  <a:pt x="1825412" y="194958"/>
                </a:lnTo>
                <a:lnTo>
                  <a:pt x="1820025" y="198128"/>
                </a:lnTo>
                <a:lnTo>
                  <a:pt x="1814639" y="200347"/>
                </a:lnTo>
                <a:lnTo>
                  <a:pt x="1809252" y="202249"/>
                </a:lnTo>
                <a:lnTo>
                  <a:pt x="1804182" y="202883"/>
                </a:lnTo>
                <a:lnTo>
                  <a:pt x="1798795" y="203200"/>
                </a:lnTo>
                <a:lnTo>
                  <a:pt x="1794676" y="202883"/>
                </a:lnTo>
                <a:lnTo>
                  <a:pt x="1790239" y="201615"/>
                </a:lnTo>
                <a:lnTo>
                  <a:pt x="1785486" y="200347"/>
                </a:lnTo>
                <a:lnTo>
                  <a:pt x="1780416" y="197494"/>
                </a:lnTo>
                <a:lnTo>
                  <a:pt x="1775663" y="194641"/>
                </a:lnTo>
                <a:lnTo>
                  <a:pt x="1770276" y="190837"/>
                </a:lnTo>
                <a:lnTo>
                  <a:pt x="1765206" y="186399"/>
                </a:lnTo>
                <a:lnTo>
                  <a:pt x="1759819" y="181327"/>
                </a:lnTo>
                <a:lnTo>
                  <a:pt x="1755066" y="176254"/>
                </a:lnTo>
                <a:lnTo>
                  <a:pt x="1749996" y="170548"/>
                </a:lnTo>
                <a:lnTo>
                  <a:pt x="1745560" y="164208"/>
                </a:lnTo>
                <a:lnTo>
                  <a:pt x="1741124" y="157551"/>
                </a:lnTo>
                <a:lnTo>
                  <a:pt x="1737321" y="150260"/>
                </a:lnTo>
                <a:lnTo>
                  <a:pt x="1733836" y="142652"/>
                </a:lnTo>
                <a:lnTo>
                  <a:pt x="1730984" y="135044"/>
                </a:lnTo>
                <a:lnTo>
                  <a:pt x="1728449" y="127119"/>
                </a:lnTo>
                <a:lnTo>
                  <a:pt x="1727498" y="129655"/>
                </a:lnTo>
                <a:lnTo>
                  <a:pt x="1726548" y="131874"/>
                </a:lnTo>
                <a:lnTo>
                  <a:pt x="1725280" y="133142"/>
                </a:lnTo>
                <a:lnTo>
                  <a:pt x="1724330" y="133459"/>
                </a:lnTo>
                <a:lnTo>
                  <a:pt x="1723379" y="133459"/>
                </a:lnTo>
                <a:lnTo>
                  <a:pt x="1723062" y="133142"/>
                </a:lnTo>
                <a:lnTo>
                  <a:pt x="1721795" y="131557"/>
                </a:lnTo>
                <a:lnTo>
                  <a:pt x="1720844" y="129021"/>
                </a:lnTo>
                <a:lnTo>
                  <a:pt x="1719576" y="125851"/>
                </a:lnTo>
                <a:lnTo>
                  <a:pt x="1718943" y="122047"/>
                </a:lnTo>
                <a:lnTo>
                  <a:pt x="1718626" y="117609"/>
                </a:lnTo>
                <a:lnTo>
                  <a:pt x="1718309" y="112854"/>
                </a:lnTo>
                <a:lnTo>
                  <a:pt x="1717675" y="107464"/>
                </a:lnTo>
                <a:lnTo>
                  <a:pt x="1718309" y="102392"/>
                </a:lnTo>
                <a:lnTo>
                  <a:pt x="1718626" y="97320"/>
                </a:lnTo>
                <a:lnTo>
                  <a:pt x="1718943" y="92882"/>
                </a:lnTo>
                <a:lnTo>
                  <a:pt x="1719576" y="89078"/>
                </a:lnTo>
                <a:lnTo>
                  <a:pt x="1720844" y="86225"/>
                </a:lnTo>
                <a:lnTo>
                  <a:pt x="1721795" y="83372"/>
                </a:lnTo>
                <a:lnTo>
                  <a:pt x="1723062" y="82104"/>
                </a:lnTo>
                <a:lnTo>
                  <a:pt x="1723379" y="81470"/>
                </a:lnTo>
                <a:lnTo>
                  <a:pt x="1724330" y="81470"/>
                </a:lnTo>
                <a:lnTo>
                  <a:pt x="1724963" y="82104"/>
                </a:lnTo>
                <a:lnTo>
                  <a:pt x="1725280" y="75130"/>
                </a:lnTo>
                <a:lnTo>
                  <a:pt x="1726548" y="69107"/>
                </a:lnTo>
                <a:lnTo>
                  <a:pt x="1725597" y="62133"/>
                </a:lnTo>
                <a:lnTo>
                  <a:pt x="1725914" y="55793"/>
                </a:lnTo>
                <a:lnTo>
                  <a:pt x="1726865" y="50087"/>
                </a:lnTo>
                <a:lnTo>
                  <a:pt x="1727815" y="45649"/>
                </a:lnTo>
                <a:lnTo>
                  <a:pt x="1729400" y="40893"/>
                </a:lnTo>
                <a:lnTo>
                  <a:pt x="1731618" y="37723"/>
                </a:lnTo>
                <a:lnTo>
                  <a:pt x="1734153" y="34553"/>
                </a:lnTo>
                <a:lnTo>
                  <a:pt x="1737638" y="32334"/>
                </a:lnTo>
                <a:lnTo>
                  <a:pt x="1724963" y="32651"/>
                </a:lnTo>
                <a:lnTo>
                  <a:pt x="1720527" y="32651"/>
                </a:lnTo>
                <a:lnTo>
                  <a:pt x="1723379" y="31383"/>
                </a:lnTo>
                <a:lnTo>
                  <a:pt x="1726865" y="29164"/>
                </a:lnTo>
                <a:lnTo>
                  <a:pt x="1733519" y="24092"/>
                </a:lnTo>
                <a:lnTo>
                  <a:pt x="1739856" y="19337"/>
                </a:lnTo>
                <a:lnTo>
                  <a:pt x="1743025" y="17435"/>
                </a:lnTo>
                <a:lnTo>
                  <a:pt x="1745560" y="15533"/>
                </a:lnTo>
                <a:lnTo>
                  <a:pt x="1753165" y="12046"/>
                </a:lnTo>
                <a:lnTo>
                  <a:pt x="1760453" y="9193"/>
                </a:lnTo>
                <a:lnTo>
                  <a:pt x="1767424" y="6657"/>
                </a:lnTo>
                <a:lnTo>
                  <a:pt x="1774396" y="4121"/>
                </a:lnTo>
                <a:lnTo>
                  <a:pt x="1780733" y="2853"/>
                </a:lnTo>
                <a:lnTo>
                  <a:pt x="1787704" y="1585"/>
                </a:lnTo>
                <a:lnTo>
                  <a:pt x="1793725" y="951"/>
                </a:lnTo>
                <a:lnTo>
                  <a:pt x="1800062" y="0"/>
                </a:lnTo>
                <a:close/>
              </a:path>
            </a:pathLst>
          </a:custGeom>
          <a:solidFill>
            <a:srgbClr val="0070C0"/>
          </a:solidFill>
          <a:ln>
            <a:noFill/>
          </a:ln>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Tree>
    <p:extLst>
      <p:ext uri="{BB962C8B-B14F-4D97-AF65-F5344CB8AC3E}">
        <p14:creationId xmlns:p14="http://schemas.microsoft.com/office/powerpoint/2010/main" xmlns="" val="79847412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标题 1"/>
          <p:cNvSpPr txBox="1">
            <a:spLocks/>
          </p:cNvSpPr>
          <p:nvPr>
            <p:custDataLst>
              <p:tags r:id="rId2"/>
            </p:custDataLst>
          </p:nvPr>
        </p:nvSpPr>
        <p:spPr bwMode="auto">
          <a:xfrm>
            <a:off x="1016867" y="928045"/>
            <a:ext cx="1863328" cy="40600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Arial Narrow" pitchFamily="34" charset="0"/>
                <a:ea typeface="宋体" panose="02010600030101010101" pitchFamily="2" charset="-122"/>
              </a:defRPr>
            </a:lvl1pPr>
            <a:lvl2pPr marL="742950" indent="-285750">
              <a:defRPr>
                <a:solidFill>
                  <a:schemeClr val="tx1"/>
                </a:solidFill>
                <a:latin typeface="Arial Narrow" pitchFamily="34" charset="0"/>
                <a:ea typeface="宋体" panose="02010600030101010101" pitchFamily="2" charset="-122"/>
              </a:defRPr>
            </a:lvl2pPr>
            <a:lvl3pPr marL="1143000" indent="-228600">
              <a:defRPr>
                <a:solidFill>
                  <a:schemeClr val="tx1"/>
                </a:solidFill>
                <a:latin typeface="Arial Narrow" pitchFamily="34" charset="0"/>
                <a:ea typeface="宋体" panose="02010600030101010101" pitchFamily="2" charset="-122"/>
              </a:defRPr>
            </a:lvl3pPr>
            <a:lvl4pPr marL="1600200" indent="-228600">
              <a:defRPr>
                <a:solidFill>
                  <a:schemeClr val="tx1"/>
                </a:solidFill>
                <a:latin typeface="Arial Narrow" pitchFamily="34" charset="0"/>
                <a:ea typeface="宋体" panose="02010600030101010101" pitchFamily="2" charset="-122"/>
              </a:defRPr>
            </a:lvl4pPr>
            <a:lvl5pPr marL="2057400" indent="-228600">
              <a:defRPr>
                <a:solidFill>
                  <a:schemeClr val="tx1"/>
                </a:solidFill>
                <a:latin typeface="Arial Narrow"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itchFamily="34" charset="0"/>
                <a:ea typeface="宋体" panose="02010600030101010101" pitchFamily="2" charset="-122"/>
              </a:defRPr>
            </a:lvl9pPr>
          </a:lstStyle>
          <a:p>
            <a:pPr eaLnBrk="1" hangingPunct="1"/>
            <a:r>
              <a:rPr lang="en-US" altLang="zh-CN" sz="2700">
                <a:latin typeface="Impact" panose="020B0806030902050204" pitchFamily="34" charset="0"/>
                <a:ea typeface="华文隶书" pitchFamily="2" charset="-122"/>
                <a:cs typeface="Verdana" panose="020B0604030504040204" pitchFamily="34" charset="0"/>
              </a:rPr>
              <a:t>Content</a:t>
            </a:r>
            <a:endParaRPr lang="zh-CN" altLang="en-US" sz="2700">
              <a:latin typeface="Impact" panose="020B0806030902050204" pitchFamily="34" charset="0"/>
              <a:ea typeface="华文隶书" pitchFamily="2" charset="-122"/>
              <a:cs typeface="Verdana" panose="020B0604030504040204" pitchFamily="34" charset="0"/>
            </a:endParaRPr>
          </a:p>
        </p:txBody>
      </p:sp>
      <p:cxnSp>
        <p:nvCxnSpPr>
          <p:cNvPr id="20" name="直接连接符 19"/>
          <p:cNvCxnSpPr/>
          <p:nvPr>
            <p:custDataLst>
              <p:tags r:id="rId3"/>
            </p:custDataLst>
          </p:nvPr>
        </p:nvCxnSpPr>
        <p:spPr>
          <a:xfrm>
            <a:off x="2339751" y="1019871"/>
            <a:ext cx="0" cy="2242690"/>
          </a:xfrm>
          <a:prstGeom prst="line">
            <a:avLst/>
          </a:prstGeom>
          <a:noFill/>
          <a:ln w="12700" cap="flat" cmpd="sng" algn="ctr">
            <a:solidFill>
              <a:schemeClr val="bg2">
                <a:lumMod val="90000"/>
              </a:schemeClr>
            </a:solidFill>
            <a:prstDash val="solid"/>
          </a:ln>
          <a:effectLst/>
        </p:spPr>
      </p:cxnSp>
      <p:cxnSp>
        <p:nvCxnSpPr>
          <p:cNvPr id="21" name="直接连接符 20"/>
          <p:cNvCxnSpPr/>
          <p:nvPr>
            <p:custDataLst>
              <p:tags r:id="rId4"/>
            </p:custDataLst>
          </p:nvPr>
        </p:nvCxnSpPr>
        <p:spPr>
          <a:xfrm>
            <a:off x="987101" y="1379911"/>
            <a:ext cx="2025254" cy="0"/>
          </a:xfrm>
          <a:prstGeom prst="line">
            <a:avLst/>
          </a:prstGeom>
          <a:noFill/>
          <a:ln w="12700" cap="flat" cmpd="sng" algn="ctr">
            <a:solidFill>
              <a:schemeClr val="bg2">
                <a:lumMod val="90000"/>
              </a:schemeClr>
            </a:solidFill>
            <a:prstDash val="solid"/>
          </a:ln>
          <a:effectLst/>
        </p:spPr>
      </p:cxnSp>
      <p:sp>
        <p:nvSpPr>
          <p:cNvPr id="22" name="TextBox 33"/>
          <p:cNvSpPr txBox="1"/>
          <p:nvPr>
            <p:custDataLst>
              <p:tags r:id="rId5"/>
            </p:custDataLst>
          </p:nvPr>
        </p:nvSpPr>
        <p:spPr>
          <a:xfrm>
            <a:off x="1798017" y="1789229"/>
            <a:ext cx="527447" cy="480131"/>
          </a:xfrm>
          <a:prstGeom prst="rect">
            <a:avLst/>
          </a:prstGeom>
          <a:noFill/>
        </p:spPr>
        <p:txBody>
          <a:bodyPr>
            <a:spAutoFit/>
          </a:bodyPr>
          <a:lstStyle/>
          <a:p>
            <a:pPr algn="r" fontAlgn="auto">
              <a:lnSpc>
                <a:spcPct val="120000"/>
              </a:lnSpc>
              <a:spcBef>
                <a:spcPts val="0"/>
              </a:spcBef>
              <a:spcAft>
                <a:spcPts val="0"/>
              </a:spcAft>
              <a:defRPr/>
            </a:pPr>
            <a:r>
              <a:rPr lang="en-US" sz="2100" kern="0" dirty="0">
                <a:solidFill>
                  <a:schemeClr val="tx1">
                    <a:lumMod val="50000"/>
                    <a:lumOff val="50000"/>
                  </a:schemeClr>
                </a:solidFill>
                <a:latin typeface="Impact" panose="020B0806030902050204" pitchFamily="34" charset="0"/>
                <a:ea typeface="华文隶书" panose="02010800040101010101" pitchFamily="2" charset="-122"/>
                <a:cs typeface="Verdana" panose="020B0604030504040204" pitchFamily="34" charset="0"/>
              </a:rPr>
              <a:t>01</a:t>
            </a:r>
          </a:p>
        </p:txBody>
      </p:sp>
      <p:sp>
        <p:nvSpPr>
          <p:cNvPr id="23" name="TextBox 34"/>
          <p:cNvSpPr txBox="1"/>
          <p:nvPr>
            <p:custDataLst>
              <p:tags r:id="rId6"/>
            </p:custDataLst>
          </p:nvPr>
        </p:nvSpPr>
        <p:spPr>
          <a:xfrm>
            <a:off x="1798017" y="2329866"/>
            <a:ext cx="527447" cy="480131"/>
          </a:xfrm>
          <a:prstGeom prst="rect">
            <a:avLst/>
          </a:prstGeom>
          <a:noFill/>
        </p:spPr>
        <p:txBody>
          <a:bodyPr>
            <a:spAutoFit/>
          </a:bodyPr>
          <a:lstStyle/>
          <a:p>
            <a:pPr algn="r" fontAlgn="auto">
              <a:lnSpc>
                <a:spcPct val="120000"/>
              </a:lnSpc>
              <a:spcBef>
                <a:spcPts val="0"/>
              </a:spcBef>
              <a:spcAft>
                <a:spcPts val="0"/>
              </a:spcAft>
              <a:defRPr/>
            </a:pPr>
            <a:r>
              <a:rPr lang="en-US" sz="2100" kern="0" dirty="0">
                <a:solidFill>
                  <a:schemeClr val="tx1">
                    <a:lumMod val="50000"/>
                    <a:lumOff val="50000"/>
                  </a:schemeClr>
                </a:solidFill>
                <a:latin typeface="Impact" panose="020B0806030902050204" pitchFamily="34" charset="0"/>
                <a:ea typeface="华文隶书" panose="02010800040101010101" pitchFamily="2" charset="-122"/>
                <a:cs typeface="Verdana" panose="020B0604030504040204" pitchFamily="34" charset="0"/>
              </a:rPr>
              <a:t>02</a:t>
            </a:r>
          </a:p>
        </p:txBody>
      </p:sp>
      <p:sp>
        <p:nvSpPr>
          <p:cNvPr id="26" name="矩形 25"/>
          <p:cNvSpPr/>
          <p:nvPr>
            <p:custDataLst>
              <p:tags r:id="rId7"/>
            </p:custDataLst>
          </p:nvPr>
        </p:nvSpPr>
        <p:spPr>
          <a:xfrm>
            <a:off x="2339752" y="1851670"/>
            <a:ext cx="2700078" cy="323850"/>
          </a:xfrm>
          <a:prstGeom prst="rect">
            <a:avLst/>
          </a:prstGeom>
          <a:solidFill>
            <a:srgbClr val="EA8A1C"/>
          </a:solidFill>
          <a:ln w="25400" cap="flat" cmpd="sng" algn="ctr">
            <a:noFill/>
            <a:prstDash val="solid"/>
          </a:ln>
          <a:effectLst/>
        </p:spPr>
        <p:txBody>
          <a:bodyPr lIns="67500" tIns="35100" rIns="67500" bIns="35100" anchor="ctr">
            <a:normAutofit/>
          </a:bodyPr>
          <a:lstStyle/>
          <a:p>
            <a:pPr fontAlgn="auto">
              <a:spcBef>
                <a:spcPts val="0"/>
              </a:spcBef>
              <a:spcAft>
                <a:spcPts val="0"/>
              </a:spcAft>
              <a:defRPr/>
            </a:pPr>
            <a:r>
              <a:rPr lang="zh-CN" altLang="en-US" sz="1200" b="1" kern="0" dirty="0" smtClean="0">
                <a:solidFill>
                  <a:srgbClr val="FFFFFF"/>
                </a:solidFill>
                <a:latin typeface="+mj-ea"/>
                <a:ea typeface="+mj-ea"/>
                <a:cs typeface="Arial" panose="020B0604020202020204" pitchFamily="34" charset="0"/>
              </a:rPr>
              <a:t>架构特性</a:t>
            </a:r>
            <a:endParaRPr lang="en-US" sz="1200" b="1" kern="0" dirty="0">
              <a:solidFill>
                <a:srgbClr val="FFFFFF"/>
              </a:solidFill>
              <a:latin typeface="+mj-ea"/>
              <a:ea typeface="+mj-ea"/>
              <a:cs typeface="Arial" panose="020B0604020202020204" pitchFamily="34" charset="0"/>
            </a:endParaRPr>
          </a:p>
        </p:txBody>
      </p:sp>
      <p:sp>
        <p:nvSpPr>
          <p:cNvPr id="27" name="矩形 26"/>
          <p:cNvSpPr/>
          <p:nvPr>
            <p:custDataLst>
              <p:tags r:id="rId8"/>
            </p:custDataLst>
          </p:nvPr>
        </p:nvSpPr>
        <p:spPr>
          <a:xfrm>
            <a:off x="2339752" y="2395786"/>
            <a:ext cx="3009427" cy="323850"/>
          </a:xfrm>
          <a:prstGeom prst="rect">
            <a:avLst/>
          </a:prstGeom>
          <a:solidFill>
            <a:schemeClr val="accent1"/>
          </a:solidFill>
          <a:ln w="25400" cap="flat" cmpd="sng" algn="ctr">
            <a:noFill/>
            <a:prstDash val="solid"/>
          </a:ln>
          <a:effectLst/>
        </p:spPr>
        <p:txBody>
          <a:bodyPr lIns="67500" tIns="35100" rIns="67500" bIns="35100" anchor="ctr">
            <a:normAutofit/>
          </a:bodyPr>
          <a:lstStyle/>
          <a:p>
            <a:pPr fontAlgn="auto">
              <a:spcBef>
                <a:spcPts val="0"/>
              </a:spcBef>
              <a:spcAft>
                <a:spcPts val="0"/>
              </a:spcAft>
              <a:defRPr/>
            </a:pPr>
            <a:r>
              <a:rPr lang="zh-CN" altLang="en-US" sz="1200" b="1" kern="0" dirty="0" smtClean="0">
                <a:solidFill>
                  <a:srgbClr val="FFFFFF"/>
                </a:solidFill>
                <a:latin typeface="+mj-ea"/>
                <a:ea typeface="+mj-ea"/>
                <a:cs typeface="Arial" panose="020B0604020202020204" pitchFamily="34" charset="0"/>
              </a:rPr>
              <a:t>功能亮点</a:t>
            </a:r>
            <a:endParaRPr lang="en-US" sz="1200" b="1" kern="0" dirty="0">
              <a:solidFill>
                <a:srgbClr val="FFFFFF"/>
              </a:solidFill>
              <a:latin typeface="+mj-ea"/>
              <a:ea typeface="+mj-ea"/>
              <a:cs typeface="Arial" panose="020B0604020202020204" pitchFamily="34" charset="0"/>
            </a:endParaRPr>
          </a:p>
        </p:txBody>
      </p:sp>
    </p:spTree>
    <p:custDataLst>
      <p:tags r:id="rId1"/>
    </p:custDataLst>
    <p:extLst>
      <p:ext uri="{BB962C8B-B14F-4D97-AF65-F5344CB8AC3E}">
        <p14:creationId xmlns:p14="http://schemas.microsoft.com/office/powerpoint/2010/main" xmlns="" val="10579490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latin typeface="微软雅黑" pitchFamily="34" charset="-122"/>
                <a:ea typeface="微软雅黑" pitchFamily="34" charset="-122"/>
              </a:rPr>
              <a:t>图形化流程设计器</a:t>
            </a:r>
            <a:endParaRPr lang="zh-CN" altLang="en-US">
              <a:solidFill>
                <a:schemeClr val="tx1"/>
              </a:solidFill>
            </a:endParaRPr>
          </a:p>
        </p:txBody>
      </p:sp>
      <p:sp>
        <p:nvSpPr>
          <p:cNvPr id="6" name="Freeform 19"/>
          <p:cNvSpPr>
            <a:spLocks/>
          </p:cNvSpPr>
          <p:nvPr/>
        </p:nvSpPr>
        <p:spPr bwMode="auto">
          <a:xfrm>
            <a:off x="1806659" y="744074"/>
            <a:ext cx="58655" cy="45719"/>
          </a:xfrm>
          <a:custGeom>
            <a:avLst/>
            <a:gdLst/>
            <a:ahLst/>
            <a:cxnLst>
              <a:cxn ang="0">
                <a:pos x="0" y="32"/>
              </a:cxn>
              <a:cxn ang="0">
                <a:pos x="40" y="0"/>
              </a:cxn>
              <a:cxn ang="0">
                <a:pos x="0" y="32"/>
              </a:cxn>
              <a:cxn ang="0">
                <a:pos x="0" y="32"/>
              </a:cxn>
            </a:cxnLst>
            <a:rect l="0" t="0" r="r" b="b"/>
            <a:pathLst>
              <a:path w="40" h="32">
                <a:moveTo>
                  <a:pt x="0" y="32"/>
                </a:moveTo>
                <a:lnTo>
                  <a:pt x="40" y="0"/>
                </a:lnTo>
                <a:lnTo>
                  <a:pt x="0" y="32"/>
                </a:lnTo>
                <a:lnTo>
                  <a:pt x="0" y="32"/>
                </a:lnTo>
                <a:close/>
              </a:path>
            </a:pathLst>
          </a:custGeom>
          <a:solidFill>
            <a:srgbClr val="005BAC"/>
          </a:solidFill>
          <a:ln w="9525">
            <a:noFill/>
            <a:round/>
            <a:headEnd/>
            <a:tailEnd/>
          </a:ln>
          <a:effectLst>
            <a:outerShdw blurRad="50800" dist="50800" dir="5400000" algn="ctr" rotWithShape="0">
              <a:schemeClr val="bg1"/>
            </a:outerShdw>
          </a:effectLst>
          <a:scene3d>
            <a:camera prst="perspectiveFront"/>
            <a:lightRig rig="threePt" dir="t"/>
          </a:scene3d>
        </p:spPr>
        <p:txBody>
          <a:bodyPr/>
          <a:lstStyle/>
          <a:p>
            <a:pPr eaLnBrk="0" hangingPunct="0">
              <a:defRPr/>
            </a:pPr>
            <a:endParaRPr kumimoji="1" lang="zh-CN" altLang="en-US" b="1">
              <a:solidFill>
                <a:srgbClr val="FFFFFF"/>
              </a:solidFill>
              <a:latin typeface="宋体"/>
              <a:ea typeface="宋体"/>
            </a:endParaRPr>
          </a:p>
        </p:txBody>
      </p:sp>
      <p:sp>
        <p:nvSpPr>
          <p:cNvPr id="7" name="矩形 6"/>
          <p:cNvSpPr/>
          <p:nvPr/>
        </p:nvSpPr>
        <p:spPr>
          <a:xfrm>
            <a:off x="251520" y="729018"/>
            <a:ext cx="2232248" cy="351656"/>
          </a:xfrm>
          <a:prstGeom prst="rect">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400" b="1" dirty="0" smtClean="0">
                <a:solidFill>
                  <a:srgbClr val="FFFFFF"/>
                </a:solidFill>
                <a:latin typeface="微软雅黑" pitchFamily="34" charset="-122"/>
                <a:ea typeface="微软雅黑" pitchFamily="34" charset="-122"/>
              </a:rPr>
              <a:t>功能亮点与价值</a:t>
            </a:r>
            <a:endParaRPr kumimoji="1" lang="zh-CN" altLang="en-US" sz="1400" b="1" dirty="0">
              <a:solidFill>
                <a:srgbClr val="FFFFFF"/>
              </a:solidFill>
              <a:latin typeface="微软雅黑" pitchFamily="34" charset="-122"/>
              <a:ea typeface="微软雅黑" pitchFamily="34" charset="-122"/>
            </a:endParaRPr>
          </a:p>
        </p:txBody>
      </p:sp>
      <p:sp>
        <p:nvSpPr>
          <p:cNvPr id="9" name="矩形 8"/>
          <p:cNvSpPr/>
          <p:nvPr/>
        </p:nvSpPr>
        <p:spPr>
          <a:xfrm>
            <a:off x="179512" y="1275606"/>
            <a:ext cx="2304256" cy="2973122"/>
          </a:xfrm>
          <a:prstGeom prst="rect">
            <a:avLst/>
          </a:prstGeom>
        </p:spPr>
        <p:txBody>
          <a:bodyPr wrap="square">
            <a:spAutoFit/>
          </a:bodyPr>
          <a:lstStyle/>
          <a:p>
            <a:pPr defTabSz="2044700">
              <a:lnSpc>
                <a:spcPct val="90000"/>
              </a:lnSpc>
              <a:spcAft>
                <a:spcPct val="35000"/>
              </a:spcAft>
            </a:pPr>
            <a:r>
              <a:rPr kumimoji="1" lang="zh-CN" altLang="en-US" sz="1200" b="1" dirty="0" smtClean="0">
                <a:solidFill>
                  <a:srgbClr val="000000"/>
                </a:solidFill>
                <a:latin typeface="微软雅黑" panose="020B0503020204020204" pitchFamily="34" charset="-122"/>
                <a:ea typeface="微软雅黑" panose="020B0503020204020204" pitchFamily="34" charset="-122"/>
              </a:rPr>
              <a:t>功能亮点</a:t>
            </a:r>
            <a:endParaRPr kumimoji="1" lang="en-US" altLang="zh-CN" sz="1200" b="1" dirty="0" smtClean="0">
              <a:solidFill>
                <a:srgbClr val="000000"/>
              </a:solidFill>
              <a:latin typeface="微软雅黑" panose="020B0503020204020204" pitchFamily="34" charset="-122"/>
              <a:ea typeface="微软雅黑" panose="020B0503020204020204" pitchFamily="34" charset="-122"/>
            </a:endParaRPr>
          </a:p>
          <a:p>
            <a:pPr marL="285750" indent="-285750" defTabSz="2044700">
              <a:lnSpc>
                <a:spcPct val="90000"/>
              </a:lnSpc>
              <a:spcAft>
                <a:spcPct val="35000"/>
              </a:spcAft>
              <a:buFont typeface="Wingdings" panose="05000000000000000000" pitchFamily="2" charset="2"/>
              <a:buChar char="ü"/>
            </a:pPr>
            <a:r>
              <a:rPr kumimoji="1" lang="zh-CN" altLang="en-US" sz="1200">
                <a:solidFill>
                  <a:srgbClr val="000000"/>
                </a:solidFill>
                <a:latin typeface="微软雅黑" panose="020B0503020204020204" pitchFamily="34" charset="-122"/>
                <a:ea typeface="微软雅黑" panose="020B0503020204020204" pitchFamily="34" charset="-122"/>
              </a:rPr>
              <a:t>支持子流程嵌套。</a:t>
            </a:r>
          </a:p>
          <a:p>
            <a:pPr marL="285750" indent="-285750" defTabSz="2044700">
              <a:lnSpc>
                <a:spcPct val="90000"/>
              </a:lnSpc>
              <a:spcAft>
                <a:spcPct val="35000"/>
              </a:spcAft>
              <a:buFont typeface="Wingdings" panose="05000000000000000000" pitchFamily="2" charset="2"/>
              <a:buChar char="ü"/>
            </a:pPr>
            <a:r>
              <a:rPr kumimoji="1" lang="zh-CN" altLang="en-US" sz="1200">
                <a:solidFill>
                  <a:srgbClr val="000000"/>
                </a:solidFill>
                <a:latin typeface="微软雅黑" panose="020B0503020204020204" pitchFamily="34" charset="-122"/>
                <a:ea typeface="微软雅黑" panose="020B0503020204020204" pitchFamily="34" charset="-122"/>
              </a:rPr>
              <a:t>连线上可关联反写规则。</a:t>
            </a:r>
          </a:p>
          <a:p>
            <a:pPr marL="285750" indent="-285750" defTabSz="2044700">
              <a:lnSpc>
                <a:spcPct val="90000"/>
              </a:lnSpc>
              <a:spcAft>
                <a:spcPct val="35000"/>
              </a:spcAft>
              <a:buFont typeface="Wingdings" panose="05000000000000000000" pitchFamily="2" charset="2"/>
              <a:buChar char="ü"/>
            </a:pPr>
            <a:r>
              <a:rPr kumimoji="1" lang="zh-CN" altLang="en-US" sz="1200">
                <a:solidFill>
                  <a:srgbClr val="000000"/>
                </a:solidFill>
                <a:latin typeface="微软雅黑" panose="020B0503020204020204" pitchFamily="34" charset="-122"/>
                <a:ea typeface="微软雅黑" panose="020B0503020204020204" pitchFamily="34" charset="-122"/>
              </a:rPr>
              <a:t>配置业务推进消息，智能推送提醒。</a:t>
            </a:r>
          </a:p>
          <a:p>
            <a:pPr defTabSz="2044700">
              <a:lnSpc>
                <a:spcPct val="90000"/>
              </a:lnSpc>
              <a:spcAft>
                <a:spcPct val="35000"/>
              </a:spcAft>
            </a:pPr>
            <a:r>
              <a:rPr kumimoji="1" lang="zh-CN" altLang="en-US" sz="1200" b="1" smtClean="0">
                <a:solidFill>
                  <a:srgbClr val="000000"/>
                </a:solidFill>
                <a:latin typeface="微软雅黑" panose="020B0503020204020204" pitchFamily="34" charset="-122"/>
                <a:ea typeface="微软雅黑" panose="020B0503020204020204" pitchFamily="34" charset="-122"/>
              </a:rPr>
              <a:t>业务</a:t>
            </a:r>
            <a:r>
              <a:rPr kumimoji="1" lang="zh-CN" altLang="en-US" sz="1200" b="1" dirty="0" smtClean="0">
                <a:solidFill>
                  <a:srgbClr val="000000"/>
                </a:solidFill>
                <a:latin typeface="微软雅黑" panose="020B0503020204020204" pitchFamily="34" charset="-122"/>
                <a:ea typeface="微软雅黑" panose="020B0503020204020204" pitchFamily="34" charset="-122"/>
              </a:rPr>
              <a:t>价值</a:t>
            </a:r>
            <a:endParaRPr kumimoji="1" lang="en-US" altLang="zh-CN" sz="1200" b="1" dirty="0" smtClean="0">
              <a:solidFill>
                <a:srgbClr val="000000"/>
              </a:solidFill>
              <a:latin typeface="微软雅黑" panose="020B0503020204020204" pitchFamily="34" charset="-122"/>
              <a:ea typeface="微软雅黑" panose="020B0503020204020204" pitchFamily="34" charset="-122"/>
            </a:endParaRPr>
          </a:p>
          <a:p>
            <a:pPr marL="285750" indent="-285750" defTabSz="2044700">
              <a:lnSpc>
                <a:spcPct val="90000"/>
              </a:lnSpc>
              <a:spcAft>
                <a:spcPct val="35000"/>
              </a:spcAft>
              <a:buFont typeface="Wingdings" panose="05000000000000000000" pitchFamily="2" charset="2"/>
              <a:buChar char="ü"/>
            </a:pPr>
            <a:r>
              <a:rPr kumimoji="1" lang="zh-CN" altLang="en-US" sz="1200">
                <a:solidFill>
                  <a:srgbClr val="000000"/>
                </a:solidFill>
                <a:latin typeface="微软雅黑" panose="020B0503020204020204" pitchFamily="34" charset="-122"/>
                <a:ea typeface="微软雅黑" panose="020B0503020204020204" pitchFamily="34" charset="-122"/>
              </a:rPr>
              <a:t>以图形化方式梳理企业的业务活动，描述相关单据的流转</a:t>
            </a:r>
            <a:r>
              <a:rPr kumimoji="1" lang="zh-CN" altLang="en-US" sz="1200" smtClean="0">
                <a:solidFill>
                  <a:srgbClr val="000000"/>
                </a:solidFill>
                <a:latin typeface="微软雅黑" panose="020B0503020204020204" pitchFamily="34" charset="-122"/>
                <a:ea typeface="微软雅黑" panose="020B0503020204020204" pitchFamily="34" charset="-122"/>
              </a:rPr>
              <a:t>关系。</a:t>
            </a:r>
            <a:endParaRPr kumimoji="1" lang="en-US" altLang="zh-CN" sz="1200" smtClean="0">
              <a:solidFill>
                <a:srgbClr val="000000"/>
              </a:solidFill>
              <a:latin typeface="微软雅黑" panose="020B0503020204020204" pitchFamily="34" charset="-122"/>
              <a:ea typeface="微软雅黑" panose="020B0503020204020204" pitchFamily="34" charset="-122"/>
            </a:endParaRPr>
          </a:p>
          <a:p>
            <a:pPr marL="285750" indent="-285750" defTabSz="2044700">
              <a:lnSpc>
                <a:spcPct val="90000"/>
              </a:lnSpc>
              <a:spcAft>
                <a:spcPct val="35000"/>
              </a:spcAft>
              <a:buFont typeface="Wingdings" panose="05000000000000000000" pitchFamily="2" charset="2"/>
              <a:buChar char="ü"/>
            </a:pPr>
            <a:r>
              <a:rPr kumimoji="1" lang="zh-CN" altLang="en-US" sz="1200" smtClean="0">
                <a:solidFill>
                  <a:srgbClr val="000000"/>
                </a:solidFill>
                <a:latin typeface="微软雅黑" panose="020B0503020204020204" pitchFamily="34" charset="-122"/>
                <a:ea typeface="微软雅黑" panose="020B0503020204020204" pitchFamily="34" charset="-122"/>
              </a:rPr>
              <a:t>配置</a:t>
            </a:r>
            <a:r>
              <a:rPr kumimoji="1" lang="zh-CN" altLang="en-US" sz="1200">
                <a:solidFill>
                  <a:srgbClr val="000000"/>
                </a:solidFill>
                <a:latin typeface="微软雅黑" panose="020B0503020204020204" pitchFamily="34" charset="-122"/>
                <a:ea typeface="微软雅黑" panose="020B0503020204020204" pitchFamily="34" charset="-122"/>
              </a:rPr>
              <a:t>消息提醒操作人员，推进业务流程</a:t>
            </a:r>
            <a:r>
              <a:rPr kumimoji="1" lang="zh-CN" altLang="en-US" sz="1200" smtClean="0">
                <a:solidFill>
                  <a:srgbClr val="000000"/>
                </a:solidFill>
                <a:latin typeface="微软雅黑" panose="020B0503020204020204" pitchFamily="34" charset="-122"/>
                <a:ea typeface="微软雅黑" panose="020B0503020204020204" pitchFamily="34" charset="-122"/>
              </a:rPr>
              <a:t>流转</a:t>
            </a:r>
            <a:endParaRPr kumimoji="1" lang="en-US" altLang="zh-CN" sz="1200" dirty="0">
              <a:solidFill>
                <a:srgbClr val="000000"/>
              </a:solidFill>
              <a:latin typeface="微软雅黑" panose="020B0503020204020204" pitchFamily="34" charset="-122"/>
              <a:ea typeface="微软雅黑" panose="020B0503020204020204" pitchFamily="34" charset="-122"/>
            </a:endParaRPr>
          </a:p>
          <a:p>
            <a:pPr marL="285750" indent="-285750" defTabSz="2044700">
              <a:lnSpc>
                <a:spcPct val="90000"/>
              </a:lnSpc>
              <a:spcAft>
                <a:spcPct val="35000"/>
              </a:spcAft>
              <a:buFont typeface="Wingdings" panose="05000000000000000000" pitchFamily="2" charset="2"/>
              <a:buChar char="ü"/>
            </a:pPr>
            <a:endParaRPr kumimoji="1" lang="zh-CN" altLang="en-US" sz="1200" dirty="0" smtClean="0">
              <a:solidFill>
                <a:srgbClr val="000000"/>
              </a:solidFill>
              <a:latin typeface="微软雅黑" panose="020B0503020204020204" pitchFamily="34" charset="-122"/>
              <a:ea typeface="微软雅黑" panose="020B0503020204020204" pitchFamily="34" charset="-122"/>
            </a:endParaRPr>
          </a:p>
          <a:p>
            <a:endParaRPr kumimoji="1" lang="en-US" altLang="zh-CN" sz="1200" b="1" dirty="0">
              <a:solidFill>
                <a:srgbClr val="000000"/>
              </a:solidFill>
              <a:latin typeface="微软雅黑" pitchFamily="34" charset="-122"/>
              <a:ea typeface="微软雅黑" pitchFamily="34" charset="-122"/>
            </a:endParaRPr>
          </a:p>
          <a:p>
            <a:endParaRPr kumimoji="1" lang="en-US" altLang="zh-CN" sz="1200" dirty="0">
              <a:solidFill>
                <a:srgbClr val="000000"/>
              </a:solidFill>
              <a:latin typeface="微软雅黑" pitchFamily="34" charset="-122"/>
              <a:ea typeface="微软雅黑" pitchFamily="34" charset="-122"/>
            </a:endParaRPr>
          </a:p>
        </p:txBody>
      </p:sp>
      <p:pic>
        <p:nvPicPr>
          <p:cNvPr id="8" name="Picture 16"/>
          <p:cNvPicPr>
            <a:picLocks noChangeAspect="1" noChangeArrowheads="1"/>
          </p:cNvPicPr>
          <p:nvPr/>
        </p:nvPicPr>
        <p:blipFill>
          <a:blip r:embed="rId3" cstate="print"/>
          <a:srcRect/>
          <a:stretch>
            <a:fillRect/>
          </a:stretch>
        </p:blipFill>
        <p:spPr bwMode="auto">
          <a:xfrm>
            <a:off x="2882900" y="1024409"/>
            <a:ext cx="6082563" cy="3652562"/>
          </a:xfrm>
          <a:prstGeom prst="rect">
            <a:avLst/>
          </a:prstGeom>
          <a:noFill/>
          <a:ln>
            <a:noFill/>
          </a:ln>
          <a:effectLst>
            <a:prstShdw prst="shdw18" dist="17961" dir="13500000">
              <a:schemeClr val="accent1">
                <a:gamma/>
                <a:shade val="60000"/>
                <a:invGamma/>
              </a:schemeClr>
            </a:prstShdw>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10" name="Picture 17"/>
          <p:cNvPicPr>
            <a:picLocks noChangeAspect="1" noChangeArrowheads="1"/>
          </p:cNvPicPr>
          <p:nvPr/>
        </p:nvPicPr>
        <p:blipFill>
          <a:blip r:embed="rId4" cstate="print"/>
          <a:srcRect/>
          <a:stretch>
            <a:fillRect/>
          </a:stretch>
        </p:blipFill>
        <p:spPr bwMode="auto">
          <a:xfrm>
            <a:off x="2843213" y="608484"/>
            <a:ext cx="6121275" cy="4483546"/>
          </a:xfrm>
          <a:prstGeom prst="rect">
            <a:avLst/>
          </a:prstGeom>
          <a:noFill/>
          <a:ln>
            <a:noFill/>
          </a:ln>
          <a:effectLst>
            <a:prstShdw prst="shdw18" dist="17961" dir="13500000">
              <a:schemeClr val="accent1">
                <a:gamma/>
                <a:shade val="60000"/>
                <a:invGamma/>
              </a:schemeClr>
            </a:prstShdw>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xmlns="" val="3256144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latin typeface="微软雅黑" pitchFamily="34" charset="-122"/>
                <a:ea typeface="微软雅黑" pitchFamily="34" charset="-122"/>
              </a:rPr>
              <a:t>业务流程配置中心</a:t>
            </a:r>
            <a:endParaRPr lang="zh-CN" altLang="en-US">
              <a:solidFill>
                <a:schemeClr val="tx1"/>
              </a:solidFill>
            </a:endParaRPr>
          </a:p>
        </p:txBody>
      </p:sp>
      <p:sp>
        <p:nvSpPr>
          <p:cNvPr id="6" name="Freeform 19"/>
          <p:cNvSpPr>
            <a:spLocks/>
          </p:cNvSpPr>
          <p:nvPr/>
        </p:nvSpPr>
        <p:spPr bwMode="auto">
          <a:xfrm>
            <a:off x="1806659" y="744074"/>
            <a:ext cx="60132" cy="34945"/>
          </a:xfrm>
          <a:custGeom>
            <a:avLst/>
            <a:gdLst/>
            <a:ahLst/>
            <a:cxnLst>
              <a:cxn ang="0">
                <a:pos x="0" y="32"/>
              </a:cxn>
              <a:cxn ang="0">
                <a:pos x="40" y="0"/>
              </a:cxn>
              <a:cxn ang="0">
                <a:pos x="0" y="32"/>
              </a:cxn>
              <a:cxn ang="0">
                <a:pos x="0" y="32"/>
              </a:cxn>
            </a:cxnLst>
            <a:rect l="0" t="0" r="r" b="b"/>
            <a:pathLst>
              <a:path w="40" h="32">
                <a:moveTo>
                  <a:pt x="0" y="32"/>
                </a:moveTo>
                <a:lnTo>
                  <a:pt x="40" y="0"/>
                </a:lnTo>
                <a:lnTo>
                  <a:pt x="0" y="32"/>
                </a:lnTo>
                <a:lnTo>
                  <a:pt x="0" y="32"/>
                </a:lnTo>
                <a:close/>
              </a:path>
            </a:pathLst>
          </a:custGeom>
          <a:solidFill>
            <a:srgbClr val="005BAC"/>
          </a:solidFill>
          <a:ln w="9525">
            <a:noFill/>
            <a:round/>
            <a:headEnd/>
            <a:tailEnd/>
          </a:ln>
          <a:effectLst>
            <a:outerShdw blurRad="50800" dist="50800" dir="5400000" algn="ctr" rotWithShape="0">
              <a:schemeClr val="bg1"/>
            </a:outerShdw>
          </a:effectLst>
          <a:scene3d>
            <a:camera prst="perspectiveFront"/>
            <a:lightRig rig="threePt" dir="t"/>
          </a:scene3d>
        </p:spPr>
        <p:txBody>
          <a:bodyPr/>
          <a:lstStyle/>
          <a:p>
            <a:pPr eaLnBrk="0" hangingPunct="0">
              <a:defRPr/>
            </a:pPr>
            <a:endParaRPr kumimoji="1" lang="zh-CN" altLang="en-US" b="1">
              <a:solidFill>
                <a:srgbClr val="FFFFFF"/>
              </a:solidFill>
              <a:latin typeface="宋体"/>
              <a:ea typeface="宋体"/>
            </a:endParaRPr>
          </a:p>
        </p:txBody>
      </p:sp>
      <p:sp>
        <p:nvSpPr>
          <p:cNvPr id="7" name="矩形 6"/>
          <p:cNvSpPr/>
          <p:nvPr/>
        </p:nvSpPr>
        <p:spPr>
          <a:xfrm>
            <a:off x="251520" y="729018"/>
            <a:ext cx="2232248" cy="351656"/>
          </a:xfrm>
          <a:prstGeom prst="rect">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400" b="1" dirty="0" smtClean="0">
                <a:solidFill>
                  <a:srgbClr val="FFFFFF"/>
                </a:solidFill>
                <a:latin typeface="微软雅黑" pitchFamily="34" charset="-122"/>
                <a:ea typeface="微软雅黑" pitchFamily="34" charset="-122"/>
              </a:rPr>
              <a:t>功能亮点与价值</a:t>
            </a:r>
            <a:endParaRPr kumimoji="1" lang="zh-CN" altLang="en-US" sz="1400" b="1" dirty="0">
              <a:solidFill>
                <a:srgbClr val="FFFFFF"/>
              </a:solidFill>
              <a:latin typeface="微软雅黑" pitchFamily="34" charset="-122"/>
              <a:ea typeface="微软雅黑" pitchFamily="34" charset="-122"/>
            </a:endParaRPr>
          </a:p>
        </p:txBody>
      </p:sp>
      <p:sp>
        <p:nvSpPr>
          <p:cNvPr id="9" name="矩形 8"/>
          <p:cNvSpPr/>
          <p:nvPr/>
        </p:nvSpPr>
        <p:spPr>
          <a:xfrm>
            <a:off x="179512" y="1275606"/>
            <a:ext cx="2304256" cy="2446824"/>
          </a:xfrm>
          <a:prstGeom prst="rect">
            <a:avLst/>
          </a:prstGeom>
        </p:spPr>
        <p:txBody>
          <a:bodyPr wrap="square">
            <a:spAutoFit/>
          </a:bodyPr>
          <a:lstStyle/>
          <a:p>
            <a:pPr defTabSz="2044700">
              <a:lnSpc>
                <a:spcPct val="90000"/>
              </a:lnSpc>
              <a:spcAft>
                <a:spcPct val="35000"/>
              </a:spcAft>
            </a:pPr>
            <a:r>
              <a:rPr kumimoji="1" lang="zh-CN" altLang="en-US" sz="1200" b="1" dirty="0" smtClean="0">
                <a:solidFill>
                  <a:srgbClr val="000000"/>
                </a:solidFill>
                <a:latin typeface="微软雅黑" panose="020B0503020204020204" pitchFamily="34" charset="-122"/>
                <a:ea typeface="微软雅黑" panose="020B0503020204020204" pitchFamily="34" charset="-122"/>
              </a:rPr>
              <a:t>功能亮点</a:t>
            </a:r>
            <a:endParaRPr kumimoji="1" lang="en-US" altLang="zh-CN" sz="1200" b="1" dirty="0" smtClean="0">
              <a:solidFill>
                <a:srgbClr val="000000"/>
              </a:solidFill>
              <a:latin typeface="微软雅黑" panose="020B0503020204020204" pitchFamily="34" charset="-122"/>
              <a:ea typeface="微软雅黑" panose="020B0503020204020204" pitchFamily="34" charset="-122"/>
            </a:endParaRPr>
          </a:p>
          <a:p>
            <a:pPr marL="285750" indent="-285750" defTabSz="2044700">
              <a:lnSpc>
                <a:spcPct val="90000"/>
              </a:lnSpc>
              <a:spcAft>
                <a:spcPct val="35000"/>
              </a:spcAft>
              <a:buFont typeface="Wingdings" panose="05000000000000000000" pitchFamily="2" charset="2"/>
              <a:buChar char="ü"/>
            </a:pPr>
            <a:r>
              <a:rPr lang="zh-CN" altLang="en-US" sz="1200">
                <a:solidFill>
                  <a:srgbClr val="000000"/>
                </a:solidFill>
                <a:latin typeface="微软雅黑" pitchFamily="34" charset="-122"/>
                <a:ea typeface="微软雅黑" pitchFamily="34" charset="-122"/>
              </a:rPr>
              <a:t>当入口单据选择单据类型发起业务流程时，则单据中的数据会控制走相应的业务流程</a:t>
            </a:r>
            <a:r>
              <a:rPr kumimoji="1" lang="zh-CN" altLang="en-US" sz="1200" smtClean="0">
                <a:solidFill>
                  <a:srgbClr val="000000"/>
                </a:solidFill>
                <a:latin typeface="微软雅黑" panose="020B0503020204020204" pitchFamily="34" charset="-122"/>
                <a:ea typeface="微软雅黑" panose="020B0503020204020204" pitchFamily="34" charset="-122"/>
              </a:rPr>
              <a:t>。</a:t>
            </a:r>
            <a:endParaRPr kumimoji="1" lang="zh-CN" altLang="en-US" sz="1200">
              <a:solidFill>
                <a:srgbClr val="000000"/>
              </a:solidFill>
              <a:latin typeface="微软雅黑" panose="020B0503020204020204" pitchFamily="34" charset="-122"/>
              <a:ea typeface="微软雅黑" panose="020B0503020204020204" pitchFamily="34" charset="-122"/>
            </a:endParaRPr>
          </a:p>
          <a:p>
            <a:pPr defTabSz="2044700">
              <a:lnSpc>
                <a:spcPct val="90000"/>
              </a:lnSpc>
              <a:spcAft>
                <a:spcPct val="35000"/>
              </a:spcAft>
            </a:pPr>
            <a:r>
              <a:rPr kumimoji="1" lang="zh-CN" altLang="en-US" sz="1200" b="1" smtClean="0">
                <a:solidFill>
                  <a:srgbClr val="000000"/>
                </a:solidFill>
                <a:latin typeface="微软雅黑" panose="020B0503020204020204" pitchFamily="34" charset="-122"/>
                <a:ea typeface="微软雅黑" panose="020B0503020204020204" pitchFamily="34" charset="-122"/>
              </a:rPr>
              <a:t>业务</a:t>
            </a:r>
            <a:r>
              <a:rPr kumimoji="1" lang="zh-CN" altLang="en-US" sz="1200" b="1" dirty="0" smtClean="0">
                <a:solidFill>
                  <a:srgbClr val="000000"/>
                </a:solidFill>
                <a:latin typeface="微软雅黑" panose="020B0503020204020204" pitchFamily="34" charset="-122"/>
                <a:ea typeface="微软雅黑" panose="020B0503020204020204" pitchFamily="34" charset="-122"/>
              </a:rPr>
              <a:t>价值</a:t>
            </a:r>
            <a:endParaRPr kumimoji="1" lang="en-US" altLang="zh-CN" sz="1200" b="1" dirty="0" smtClean="0">
              <a:solidFill>
                <a:srgbClr val="000000"/>
              </a:solidFill>
              <a:latin typeface="微软雅黑" panose="020B0503020204020204" pitchFamily="34" charset="-122"/>
              <a:ea typeface="微软雅黑" panose="020B0503020204020204" pitchFamily="34" charset="-122"/>
            </a:endParaRPr>
          </a:p>
          <a:p>
            <a:pPr marL="285750" indent="-285750" defTabSz="2044700">
              <a:lnSpc>
                <a:spcPct val="90000"/>
              </a:lnSpc>
              <a:spcAft>
                <a:spcPct val="35000"/>
              </a:spcAft>
              <a:buFont typeface="Wingdings" panose="05000000000000000000" pitchFamily="2" charset="2"/>
              <a:buChar char="ü"/>
            </a:pPr>
            <a:r>
              <a:rPr kumimoji="1" lang="zh-CN" altLang="en-US" sz="1200" smtClean="0">
                <a:solidFill>
                  <a:srgbClr val="000000"/>
                </a:solidFill>
                <a:latin typeface="微软雅黑" panose="020B0503020204020204" pitchFamily="34" charset="-122"/>
                <a:ea typeface="微软雅黑" panose="020B0503020204020204" pitchFamily="34" charset="-122"/>
              </a:rPr>
              <a:t>灵活的管理业务流程版本，适用不同业务场景下的业务管控需要。</a:t>
            </a:r>
            <a:endParaRPr kumimoji="1" lang="en-US" altLang="zh-CN" sz="1200" dirty="0">
              <a:solidFill>
                <a:srgbClr val="000000"/>
              </a:solidFill>
              <a:latin typeface="微软雅黑" panose="020B0503020204020204" pitchFamily="34" charset="-122"/>
              <a:ea typeface="微软雅黑" panose="020B0503020204020204" pitchFamily="34" charset="-122"/>
            </a:endParaRPr>
          </a:p>
          <a:p>
            <a:pPr marL="285750" indent="-285750" defTabSz="2044700">
              <a:lnSpc>
                <a:spcPct val="90000"/>
              </a:lnSpc>
              <a:spcAft>
                <a:spcPct val="35000"/>
              </a:spcAft>
              <a:buFont typeface="Wingdings" panose="05000000000000000000" pitchFamily="2" charset="2"/>
              <a:buChar char="ü"/>
            </a:pPr>
            <a:endParaRPr kumimoji="1" lang="zh-CN" altLang="en-US" sz="1200" dirty="0" smtClean="0">
              <a:solidFill>
                <a:srgbClr val="000000"/>
              </a:solidFill>
              <a:latin typeface="微软雅黑" panose="020B0503020204020204" pitchFamily="34" charset="-122"/>
              <a:ea typeface="微软雅黑" panose="020B0503020204020204" pitchFamily="34" charset="-122"/>
            </a:endParaRPr>
          </a:p>
          <a:p>
            <a:endParaRPr kumimoji="1" lang="en-US" altLang="zh-CN" sz="1200" b="1" dirty="0">
              <a:solidFill>
                <a:srgbClr val="000000"/>
              </a:solidFill>
              <a:latin typeface="微软雅黑" pitchFamily="34" charset="-122"/>
              <a:ea typeface="微软雅黑" pitchFamily="34" charset="-122"/>
            </a:endParaRPr>
          </a:p>
          <a:p>
            <a:endParaRPr kumimoji="1" lang="en-US" altLang="zh-CN" sz="1200" dirty="0">
              <a:solidFill>
                <a:srgbClr val="000000"/>
              </a:solidFill>
              <a:latin typeface="微软雅黑" pitchFamily="34" charset="-122"/>
              <a:ea typeface="微软雅黑" pitchFamily="34" charset="-122"/>
            </a:endParaRPr>
          </a:p>
        </p:txBody>
      </p:sp>
      <p:pic>
        <p:nvPicPr>
          <p:cNvPr id="8" name="Picture 16"/>
          <p:cNvPicPr>
            <a:picLocks noChangeAspect="1" noChangeArrowheads="1"/>
          </p:cNvPicPr>
          <p:nvPr/>
        </p:nvPicPr>
        <p:blipFill>
          <a:blip r:embed="rId2" cstate="print"/>
          <a:srcRect/>
          <a:stretch>
            <a:fillRect/>
          </a:stretch>
        </p:blipFill>
        <p:spPr bwMode="auto">
          <a:xfrm>
            <a:off x="2771800" y="671091"/>
            <a:ext cx="6235700" cy="3836987"/>
          </a:xfrm>
          <a:prstGeom prst="rect">
            <a:avLst/>
          </a:prstGeom>
          <a:noFill/>
          <a:ln>
            <a:noFill/>
          </a:ln>
          <a:effectLst>
            <a:prstShdw prst="shdw18" dist="17961" dir="13500000">
              <a:schemeClr val="accent1">
                <a:gamma/>
                <a:shade val="60000"/>
                <a:invGamma/>
              </a:schemeClr>
            </a:prstShdw>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10" name="圆角矩形标注 9"/>
          <p:cNvSpPr/>
          <p:nvPr/>
        </p:nvSpPr>
        <p:spPr>
          <a:xfrm>
            <a:off x="5199087" y="4012530"/>
            <a:ext cx="2232025" cy="1079500"/>
          </a:xfrm>
          <a:prstGeom prst="wedgeRoundRectCallout">
            <a:avLst>
              <a:gd name="adj1" fmla="val -22534"/>
              <a:gd name="adj2" fmla="val -87433"/>
              <a:gd name="adj3" fmla="val 16667"/>
            </a:avLst>
          </a:prstGeom>
          <a:solidFill>
            <a:schemeClr val="bg1"/>
          </a:solidFill>
          <a:ln>
            <a:solidFill>
              <a:srgbClr val="FF6600"/>
            </a:solidFill>
          </a:ln>
        </p:spPr>
        <p:style>
          <a:lnRef idx="1">
            <a:schemeClr val="accent1"/>
          </a:lnRef>
          <a:fillRef idx="3">
            <a:schemeClr val="accent1"/>
          </a:fillRef>
          <a:effectRef idx="2">
            <a:schemeClr val="accent1"/>
          </a:effectRef>
          <a:fontRef idx="minor">
            <a:schemeClr val="lt1"/>
          </a:fontRef>
        </p:style>
        <p:txBody>
          <a:bodyPr anchor="ctr"/>
          <a:lstStyle/>
          <a:p>
            <a:pPr>
              <a:defRPr/>
            </a:pPr>
            <a:r>
              <a:rPr lang="zh-CN" altLang="en-US" sz="1600" b="1" dirty="0">
                <a:solidFill>
                  <a:srgbClr val="FF6600"/>
                </a:solidFill>
                <a:ea typeface="微软雅黑" pitchFamily="34" charset="-122"/>
              </a:rPr>
              <a:t>配置业务流程的启用条件。</a:t>
            </a:r>
          </a:p>
        </p:txBody>
      </p:sp>
    </p:spTree>
    <p:extLst>
      <p:ext uri="{BB962C8B-B14F-4D97-AF65-F5344CB8AC3E}">
        <p14:creationId xmlns:p14="http://schemas.microsoft.com/office/powerpoint/2010/main" xmlns="" val="325614419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8"/>
          <p:cNvGrpSpPr/>
          <p:nvPr/>
        </p:nvGrpSpPr>
        <p:grpSpPr>
          <a:xfrm>
            <a:off x="2699792" y="2166058"/>
            <a:ext cx="1368972" cy="896541"/>
            <a:chOff x="2554956" y="2124074"/>
            <a:chExt cx="1368972" cy="896541"/>
          </a:xfrm>
        </p:grpSpPr>
        <p:sp>
          <p:nvSpPr>
            <p:cNvPr id="2" name="圆角矩形 1"/>
            <p:cNvSpPr/>
            <p:nvPr/>
          </p:nvSpPr>
          <p:spPr>
            <a:xfrm>
              <a:off x="2554956" y="2124074"/>
              <a:ext cx="896541" cy="896541"/>
            </a:xfrm>
            <a:prstGeom prst="roundRect">
              <a:avLst>
                <a:gd name="adj" fmla="val 13188"/>
              </a:avLst>
            </a:prstGeom>
            <a:no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smtClean="0"/>
            </a:p>
          </p:txBody>
        </p:sp>
        <p:sp>
          <p:nvSpPr>
            <p:cNvPr id="8" name="矩形 7"/>
            <p:cNvSpPr/>
            <p:nvPr/>
          </p:nvSpPr>
          <p:spPr>
            <a:xfrm>
              <a:off x="3203848" y="2283718"/>
              <a:ext cx="720080" cy="57606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smtClean="0"/>
            </a:p>
          </p:txBody>
        </p:sp>
      </p:grpSp>
      <p:sp>
        <p:nvSpPr>
          <p:cNvPr id="3077" name="文本框 3"/>
          <p:cNvSpPr txBox="1">
            <a:spLocks noChangeArrowheads="1"/>
          </p:cNvSpPr>
          <p:nvPr>
            <p:custDataLst>
              <p:tags r:id="rId2"/>
            </p:custDataLst>
          </p:nvPr>
        </p:nvSpPr>
        <p:spPr bwMode="auto">
          <a:xfrm>
            <a:off x="3059832" y="2139702"/>
            <a:ext cx="4405311" cy="9517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gn="just" eaLnBrk="1" hangingPunct="1">
              <a:lnSpc>
                <a:spcPct val="100000"/>
              </a:lnSpc>
              <a:spcBef>
                <a:spcPct val="0"/>
              </a:spcBef>
              <a:buFontTx/>
              <a:buNone/>
            </a:pPr>
            <a:r>
              <a:rPr lang="en-US" altLang="zh-CN" sz="2400" b="1" spc="300" dirty="0" smtClean="0">
                <a:solidFill>
                  <a:schemeClr val="tx1">
                    <a:lumMod val="85000"/>
                    <a:lumOff val="15000"/>
                  </a:schemeClr>
                </a:solidFill>
                <a:latin typeface="Impact" panose="020B0806030902050204" pitchFamily="34" charset="0"/>
                <a:ea typeface="微软雅黑" panose="020B0503020204020204" pitchFamily="34" charset="-122"/>
              </a:rPr>
              <a:t>PART3</a:t>
            </a:r>
            <a:r>
              <a:rPr lang="zh-CN" altLang="en-US" sz="2400" b="1" spc="300" dirty="0" smtClean="0">
                <a:solidFill>
                  <a:schemeClr val="tx1">
                    <a:lumMod val="85000"/>
                    <a:lumOff val="15000"/>
                  </a:schemeClr>
                </a:solidFill>
                <a:ea typeface="微软雅黑" panose="020B0503020204020204" pitchFamily="34" charset="-122"/>
              </a:rPr>
              <a:t>：业务流程应用</a:t>
            </a:r>
            <a:endParaRPr lang="zh-CN" altLang="en-US" sz="2400" b="1" spc="300" dirty="0">
              <a:solidFill>
                <a:schemeClr val="tx1">
                  <a:lumMod val="85000"/>
                  <a:lumOff val="15000"/>
                </a:schemeClr>
              </a:solidFill>
              <a:ea typeface="微软雅黑" panose="020B0503020204020204" pitchFamily="34" charset="-122"/>
            </a:endParaRPr>
          </a:p>
        </p:txBody>
      </p:sp>
      <p:cxnSp>
        <p:nvCxnSpPr>
          <p:cNvPr id="7" name="直接连接符 6"/>
          <p:cNvCxnSpPr/>
          <p:nvPr>
            <p:custDataLst>
              <p:tags r:id="rId3"/>
            </p:custDataLst>
          </p:nvPr>
        </p:nvCxnSpPr>
        <p:spPr>
          <a:xfrm>
            <a:off x="3059832" y="2829238"/>
            <a:ext cx="2564606" cy="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xmlns="" val="31000591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solidFill>
                  <a:schemeClr val="tx1"/>
                </a:solidFill>
              </a:rPr>
              <a:t>业务流程应用</a:t>
            </a:r>
            <a:endParaRPr lang="zh-CN" altLang="en-US">
              <a:solidFill>
                <a:schemeClr val="tx1"/>
              </a:solidFill>
            </a:endParaRPr>
          </a:p>
        </p:txBody>
      </p:sp>
      <p:sp>
        <p:nvSpPr>
          <p:cNvPr id="4" name="任意多边形 3"/>
          <p:cNvSpPr/>
          <p:nvPr/>
        </p:nvSpPr>
        <p:spPr bwMode="auto">
          <a:xfrm>
            <a:off x="1403945" y="653628"/>
            <a:ext cx="968375" cy="944562"/>
          </a:xfrm>
          <a:custGeom>
            <a:avLst/>
            <a:gdLst>
              <a:gd name="connsiteX0" fmla="*/ 0 w 1023724"/>
              <a:gd name="connsiteY0" fmla="*/ 511862 h 1023724"/>
              <a:gd name="connsiteX1" fmla="*/ 149921 w 1023724"/>
              <a:gd name="connsiteY1" fmla="*/ 149921 h 1023724"/>
              <a:gd name="connsiteX2" fmla="*/ 511862 w 1023724"/>
              <a:gd name="connsiteY2" fmla="*/ 1 h 1023724"/>
              <a:gd name="connsiteX3" fmla="*/ 873803 w 1023724"/>
              <a:gd name="connsiteY3" fmla="*/ 149922 h 1023724"/>
              <a:gd name="connsiteX4" fmla="*/ 1023723 w 1023724"/>
              <a:gd name="connsiteY4" fmla="*/ 511863 h 1023724"/>
              <a:gd name="connsiteX5" fmla="*/ 873802 w 1023724"/>
              <a:gd name="connsiteY5" fmla="*/ 873804 h 1023724"/>
              <a:gd name="connsiteX6" fmla="*/ 511861 w 1023724"/>
              <a:gd name="connsiteY6" fmla="*/ 1023725 h 1023724"/>
              <a:gd name="connsiteX7" fmla="*/ 149920 w 1023724"/>
              <a:gd name="connsiteY7" fmla="*/ 873804 h 1023724"/>
              <a:gd name="connsiteX8" fmla="*/ -1 w 1023724"/>
              <a:gd name="connsiteY8" fmla="*/ 511863 h 1023724"/>
              <a:gd name="connsiteX9" fmla="*/ 0 w 1023724"/>
              <a:gd name="connsiteY9" fmla="*/ 511862 h 1023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23724" h="1023724">
                <a:moveTo>
                  <a:pt x="0" y="511862"/>
                </a:moveTo>
                <a:cubicBezTo>
                  <a:pt x="0" y="376108"/>
                  <a:pt x="53929" y="245914"/>
                  <a:pt x="149921" y="149921"/>
                </a:cubicBezTo>
                <a:cubicBezTo>
                  <a:pt x="245914" y="53928"/>
                  <a:pt x="376108" y="0"/>
                  <a:pt x="511862" y="1"/>
                </a:cubicBezTo>
                <a:cubicBezTo>
                  <a:pt x="647616" y="1"/>
                  <a:pt x="777810" y="53930"/>
                  <a:pt x="873803" y="149922"/>
                </a:cubicBezTo>
                <a:cubicBezTo>
                  <a:pt x="969796" y="245915"/>
                  <a:pt x="1023724" y="376109"/>
                  <a:pt x="1023723" y="511863"/>
                </a:cubicBezTo>
                <a:cubicBezTo>
                  <a:pt x="1023723" y="647617"/>
                  <a:pt x="969795" y="777811"/>
                  <a:pt x="873802" y="873804"/>
                </a:cubicBezTo>
                <a:cubicBezTo>
                  <a:pt x="777809" y="969797"/>
                  <a:pt x="647615" y="1023725"/>
                  <a:pt x="511861" y="1023725"/>
                </a:cubicBezTo>
                <a:cubicBezTo>
                  <a:pt x="376107" y="1023725"/>
                  <a:pt x="245913" y="969797"/>
                  <a:pt x="149920" y="873804"/>
                </a:cubicBezTo>
                <a:cubicBezTo>
                  <a:pt x="53927" y="777811"/>
                  <a:pt x="-1" y="647617"/>
                  <a:pt x="-1" y="511863"/>
                </a:cubicBezTo>
                <a:lnTo>
                  <a:pt x="0" y="511862"/>
                </a:lnTo>
                <a:close/>
              </a:path>
            </a:pathLst>
          </a:custGeom>
          <a:solidFill>
            <a:schemeClr val="bg1">
              <a:lumMod val="8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177861" tIns="177861" rIns="177861" bIns="177861" spcCol="1270" anchor="ctr"/>
          <a:lstStyle/>
          <a:p>
            <a:pPr algn="ctr" defTabSz="977900">
              <a:lnSpc>
                <a:spcPct val="90000"/>
              </a:lnSpc>
              <a:spcAft>
                <a:spcPct val="35000"/>
              </a:spcAft>
              <a:defRPr/>
            </a:pPr>
            <a:r>
              <a:rPr lang="zh-CN" altLang="en-US" dirty="0">
                <a:solidFill>
                  <a:schemeClr val="bg1">
                    <a:lumMod val="65000"/>
                  </a:schemeClr>
                </a:solidFill>
                <a:ea typeface="微软雅黑" pitchFamily="34" charset="-122"/>
              </a:rPr>
              <a:t>单据转换</a:t>
            </a:r>
          </a:p>
        </p:txBody>
      </p:sp>
      <p:sp>
        <p:nvSpPr>
          <p:cNvPr id="5" name="任意多边形 4"/>
          <p:cNvSpPr/>
          <p:nvPr/>
        </p:nvSpPr>
        <p:spPr bwMode="auto">
          <a:xfrm>
            <a:off x="1607145" y="1674390"/>
            <a:ext cx="561975" cy="549275"/>
          </a:xfrm>
          <a:custGeom>
            <a:avLst/>
            <a:gdLst>
              <a:gd name="connsiteX0" fmla="*/ 78703 w 593760"/>
              <a:gd name="connsiteY0" fmla="*/ 227054 h 593760"/>
              <a:gd name="connsiteX1" fmla="*/ 227054 w 593760"/>
              <a:gd name="connsiteY1" fmla="*/ 227054 h 593760"/>
              <a:gd name="connsiteX2" fmla="*/ 227054 w 593760"/>
              <a:gd name="connsiteY2" fmla="*/ 78703 h 593760"/>
              <a:gd name="connsiteX3" fmla="*/ 366706 w 593760"/>
              <a:gd name="connsiteY3" fmla="*/ 78703 h 593760"/>
              <a:gd name="connsiteX4" fmla="*/ 366706 w 593760"/>
              <a:gd name="connsiteY4" fmla="*/ 227054 h 593760"/>
              <a:gd name="connsiteX5" fmla="*/ 515057 w 593760"/>
              <a:gd name="connsiteY5" fmla="*/ 227054 h 593760"/>
              <a:gd name="connsiteX6" fmla="*/ 515057 w 593760"/>
              <a:gd name="connsiteY6" fmla="*/ 366706 h 593760"/>
              <a:gd name="connsiteX7" fmla="*/ 366706 w 593760"/>
              <a:gd name="connsiteY7" fmla="*/ 366706 h 593760"/>
              <a:gd name="connsiteX8" fmla="*/ 366706 w 593760"/>
              <a:gd name="connsiteY8" fmla="*/ 515057 h 593760"/>
              <a:gd name="connsiteX9" fmla="*/ 227054 w 593760"/>
              <a:gd name="connsiteY9" fmla="*/ 515057 h 593760"/>
              <a:gd name="connsiteX10" fmla="*/ 227054 w 593760"/>
              <a:gd name="connsiteY10" fmla="*/ 366706 h 593760"/>
              <a:gd name="connsiteX11" fmla="*/ 78703 w 593760"/>
              <a:gd name="connsiteY11" fmla="*/ 366706 h 593760"/>
              <a:gd name="connsiteX12" fmla="*/ 78703 w 593760"/>
              <a:gd name="connsiteY12" fmla="*/ 227054 h 593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93760" h="593760">
                <a:moveTo>
                  <a:pt x="78703" y="227054"/>
                </a:moveTo>
                <a:lnTo>
                  <a:pt x="227054" y="227054"/>
                </a:lnTo>
                <a:lnTo>
                  <a:pt x="227054" y="78703"/>
                </a:lnTo>
                <a:lnTo>
                  <a:pt x="366706" y="78703"/>
                </a:lnTo>
                <a:lnTo>
                  <a:pt x="366706" y="227054"/>
                </a:lnTo>
                <a:lnTo>
                  <a:pt x="515057" y="227054"/>
                </a:lnTo>
                <a:lnTo>
                  <a:pt x="515057" y="366706"/>
                </a:lnTo>
                <a:lnTo>
                  <a:pt x="366706" y="366706"/>
                </a:lnTo>
                <a:lnTo>
                  <a:pt x="366706" y="515057"/>
                </a:lnTo>
                <a:lnTo>
                  <a:pt x="227054" y="515057"/>
                </a:lnTo>
                <a:lnTo>
                  <a:pt x="227054" y="366706"/>
                </a:lnTo>
                <a:lnTo>
                  <a:pt x="78703" y="366706"/>
                </a:lnTo>
                <a:lnTo>
                  <a:pt x="78703" y="227054"/>
                </a:lnTo>
                <a:close/>
              </a:path>
            </a:pathLst>
          </a:custGeom>
          <a:solidFill>
            <a:schemeClr val="bg1">
              <a:lumMod val="85000"/>
            </a:schemeClr>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lIns="78703" tIns="227054" rIns="78703" bIns="227054" spcCol="1270" anchor="ctr"/>
          <a:lstStyle/>
          <a:p>
            <a:pPr algn="ctr" defTabSz="444500">
              <a:lnSpc>
                <a:spcPct val="90000"/>
              </a:lnSpc>
              <a:spcAft>
                <a:spcPct val="35000"/>
              </a:spcAft>
              <a:defRPr/>
            </a:pPr>
            <a:endParaRPr lang="zh-CN" altLang="en-US" sz="1000">
              <a:solidFill>
                <a:schemeClr val="bg1">
                  <a:lumMod val="65000"/>
                </a:schemeClr>
              </a:solidFill>
              <a:ea typeface="微软雅黑" pitchFamily="34" charset="-122"/>
            </a:endParaRPr>
          </a:p>
        </p:txBody>
      </p:sp>
      <p:sp>
        <p:nvSpPr>
          <p:cNvPr id="6" name="任意多边形 5"/>
          <p:cNvSpPr/>
          <p:nvPr/>
        </p:nvSpPr>
        <p:spPr bwMode="auto">
          <a:xfrm>
            <a:off x="1403945" y="2299865"/>
            <a:ext cx="968375" cy="944563"/>
          </a:xfrm>
          <a:custGeom>
            <a:avLst/>
            <a:gdLst>
              <a:gd name="connsiteX0" fmla="*/ 0 w 1023724"/>
              <a:gd name="connsiteY0" fmla="*/ 511862 h 1023724"/>
              <a:gd name="connsiteX1" fmla="*/ 149921 w 1023724"/>
              <a:gd name="connsiteY1" fmla="*/ 149921 h 1023724"/>
              <a:gd name="connsiteX2" fmla="*/ 511862 w 1023724"/>
              <a:gd name="connsiteY2" fmla="*/ 1 h 1023724"/>
              <a:gd name="connsiteX3" fmla="*/ 873803 w 1023724"/>
              <a:gd name="connsiteY3" fmla="*/ 149922 h 1023724"/>
              <a:gd name="connsiteX4" fmla="*/ 1023723 w 1023724"/>
              <a:gd name="connsiteY4" fmla="*/ 511863 h 1023724"/>
              <a:gd name="connsiteX5" fmla="*/ 873802 w 1023724"/>
              <a:gd name="connsiteY5" fmla="*/ 873804 h 1023724"/>
              <a:gd name="connsiteX6" fmla="*/ 511861 w 1023724"/>
              <a:gd name="connsiteY6" fmla="*/ 1023725 h 1023724"/>
              <a:gd name="connsiteX7" fmla="*/ 149920 w 1023724"/>
              <a:gd name="connsiteY7" fmla="*/ 873804 h 1023724"/>
              <a:gd name="connsiteX8" fmla="*/ -1 w 1023724"/>
              <a:gd name="connsiteY8" fmla="*/ 511863 h 1023724"/>
              <a:gd name="connsiteX9" fmla="*/ 0 w 1023724"/>
              <a:gd name="connsiteY9" fmla="*/ 511862 h 1023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23724" h="1023724">
                <a:moveTo>
                  <a:pt x="0" y="511862"/>
                </a:moveTo>
                <a:cubicBezTo>
                  <a:pt x="0" y="376108"/>
                  <a:pt x="53929" y="245914"/>
                  <a:pt x="149921" y="149921"/>
                </a:cubicBezTo>
                <a:cubicBezTo>
                  <a:pt x="245914" y="53928"/>
                  <a:pt x="376108" y="0"/>
                  <a:pt x="511862" y="1"/>
                </a:cubicBezTo>
                <a:cubicBezTo>
                  <a:pt x="647616" y="1"/>
                  <a:pt x="777810" y="53930"/>
                  <a:pt x="873803" y="149922"/>
                </a:cubicBezTo>
                <a:cubicBezTo>
                  <a:pt x="969796" y="245915"/>
                  <a:pt x="1023724" y="376109"/>
                  <a:pt x="1023723" y="511863"/>
                </a:cubicBezTo>
                <a:cubicBezTo>
                  <a:pt x="1023723" y="647617"/>
                  <a:pt x="969795" y="777811"/>
                  <a:pt x="873802" y="873804"/>
                </a:cubicBezTo>
                <a:cubicBezTo>
                  <a:pt x="777809" y="969797"/>
                  <a:pt x="647615" y="1023725"/>
                  <a:pt x="511861" y="1023725"/>
                </a:cubicBezTo>
                <a:cubicBezTo>
                  <a:pt x="376107" y="1023725"/>
                  <a:pt x="245913" y="969797"/>
                  <a:pt x="149920" y="873804"/>
                </a:cubicBezTo>
                <a:cubicBezTo>
                  <a:pt x="53927" y="777811"/>
                  <a:pt x="-1" y="647617"/>
                  <a:pt x="-1" y="511863"/>
                </a:cubicBezTo>
                <a:lnTo>
                  <a:pt x="0" y="511862"/>
                </a:lnTo>
                <a:close/>
              </a:path>
            </a:pathLst>
          </a:custGeom>
          <a:solidFill>
            <a:schemeClr val="bg1">
              <a:lumMod val="8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177861" tIns="177861" rIns="177861" bIns="177861" spcCol="1270" anchor="ctr"/>
          <a:lstStyle/>
          <a:p>
            <a:pPr algn="ctr" defTabSz="977900">
              <a:lnSpc>
                <a:spcPct val="90000"/>
              </a:lnSpc>
              <a:spcAft>
                <a:spcPct val="35000"/>
              </a:spcAft>
              <a:defRPr/>
            </a:pPr>
            <a:r>
              <a:rPr lang="zh-CN" altLang="en-US" dirty="0">
                <a:solidFill>
                  <a:schemeClr val="bg1">
                    <a:lumMod val="65000"/>
                  </a:schemeClr>
                </a:solidFill>
                <a:ea typeface="微软雅黑" pitchFamily="34" charset="-122"/>
              </a:rPr>
              <a:t>反写规则</a:t>
            </a:r>
          </a:p>
        </p:txBody>
      </p:sp>
      <p:sp>
        <p:nvSpPr>
          <p:cNvPr id="7" name="任意多边形 6"/>
          <p:cNvSpPr/>
          <p:nvPr/>
        </p:nvSpPr>
        <p:spPr bwMode="auto">
          <a:xfrm>
            <a:off x="2518370" y="1772815"/>
            <a:ext cx="307975" cy="352425"/>
          </a:xfrm>
          <a:custGeom>
            <a:avLst/>
            <a:gdLst>
              <a:gd name="connsiteX0" fmla="*/ 0 w 325544"/>
              <a:gd name="connsiteY0" fmla="*/ 76165 h 380825"/>
              <a:gd name="connsiteX1" fmla="*/ 162772 w 325544"/>
              <a:gd name="connsiteY1" fmla="*/ 76165 h 380825"/>
              <a:gd name="connsiteX2" fmla="*/ 162772 w 325544"/>
              <a:gd name="connsiteY2" fmla="*/ 0 h 380825"/>
              <a:gd name="connsiteX3" fmla="*/ 325544 w 325544"/>
              <a:gd name="connsiteY3" fmla="*/ 190413 h 380825"/>
              <a:gd name="connsiteX4" fmla="*/ 162772 w 325544"/>
              <a:gd name="connsiteY4" fmla="*/ 380825 h 380825"/>
              <a:gd name="connsiteX5" fmla="*/ 162772 w 325544"/>
              <a:gd name="connsiteY5" fmla="*/ 304660 h 380825"/>
              <a:gd name="connsiteX6" fmla="*/ 0 w 325544"/>
              <a:gd name="connsiteY6" fmla="*/ 304660 h 380825"/>
              <a:gd name="connsiteX7" fmla="*/ 0 w 325544"/>
              <a:gd name="connsiteY7" fmla="*/ 76165 h 380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5544" h="380825">
                <a:moveTo>
                  <a:pt x="0" y="76165"/>
                </a:moveTo>
                <a:lnTo>
                  <a:pt x="162772" y="76165"/>
                </a:lnTo>
                <a:lnTo>
                  <a:pt x="162772" y="0"/>
                </a:lnTo>
                <a:lnTo>
                  <a:pt x="325544" y="190413"/>
                </a:lnTo>
                <a:lnTo>
                  <a:pt x="162772" y="380825"/>
                </a:lnTo>
                <a:lnTo>
                  <a:pt x="162772" y="304660"/>
                </a:lnTo>
                <a:lnTo>
                  <a:pt x="0" y="304660"/>
                </a:lnTo>
                <a:lnTo>
                  <a:pt x="0" y="76165"/>
                </a:lnTo>
                <a:close/>
              </a:path>
            </a:pathLst>
          </a:custGeom>
          <a:solidFill>
            <a:schemeClr val="bg1">
              <a:lumMod val="85000"/>
            </a:schemeClr>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lIns="0" tIns="76165" rIns="97663" bIns="76165" spcCol="1270" anchor="ctr"/>
          <a:lstStyle/>
          <a:p>
            <a:pPr algn="ctr" defTabSz="711200">
              <a:lnSpc>
                <a:spcPct val="90000"/>
              </a:lnSpc>
              <a:spcAft>
                <a:spcPct val="35000"/>
              </a:spcAft>
              <a:defRPr/>
            </a:pPr>
            <a:endParaRPr lang="zh-CN" altLang="en-US" sz="1600">
              <a:solidFill>
                <a:schemeClr val="bg1">
                  <a:lumMod val="65000"/>
                </a:schemeClr>
              </a:solidFill>
              <a:ea typeface="微软雅黑" pitchFamily="34" charset="-122"/>
            </a:endParaRPr>
          </a:p>
        </p:txBody>
      </p:sp>
      <p:sp>
        <p:nvSpPr>
          <p:cNvPr id="8" name="任意多边形 7"/>
          <p:cNvSpPr/>
          <p:nvPr/>
        </p:nvSpPr>
        <p:spPr bwMode="auto">
          <a:xfrm>
            <a:off x="2953345" y="1004465"/>
            <a:ext cx="1690687" cy="1665288"/>
          </a:xfrm>
          <a:custGeom>
            <a:avLst/>
            <a:gdLst>
              <a:gd name="connsiteX0" fmla="*/ 0 w 2047449"/>
              <a:gd name="connsiteY0" fmla="*/ 1023725 h 2047449"/>
              <a:gd name="connsiteX1" fmla="*/ 299843 w 2047449"/>
              <a:gd name="connsiteY1" fmla="*/ 299842 h 2047449"/>
              <a:gd name="connsiteX2" fmla="*/ 1023727 w 2047449"/>
              <a:gd name="connsiteY2" fmla="*/ 1 h 2047449"/>
              <a:gd name="connsiteX3" fmla="*/ 1747610 w 2047449"/>
              <a:gd name="connsiteY3" fmla="*/ 299844 h 2047449"/>
              <a:gd name="connsiteX4" fmla="*/ 2047451 w 2047449"/>
              <a:gd name="connsiteY4" fmla="*/ 1023728 h 2047449"/>
              <a:gd name="connsiteX5" fmla="*/ 1747609 w 2047449"/>
              <a:gd name="connsiteY5" fmla="*/ 1747611 h 2047449"/>
              <a:gd name="connsiteX6" fmla="*/ 1023726 w 2047449"/>
              <a:gd name="connsiteY6" fmla="*/ 2047453 h 2047449"/>
              <a:gd name="connsiteX7" fmla="*/ 299843 w 2047449"/>
              <a:gd name="connsiteY7" fmla="*/ 1747610 h 2047449"/>
              <a:gd name="connsiteX8" fmla="*/ 2 w 2047449"/>
              <a:gd name="connsiteY8" fmla="*/ 1023727 h 2047449"/>
              <a:gd name="connsiteX9" fmla="*/ 0 w 2047449"/>
              <a:gd name="connsiteY9" fmla="*/ 1023725 h 2047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47449" h="2047449">
                <a:moveTo>
                  <a:pt x="0" y="1023725"/>
                </a:moveTo>
                <a:cubicBezTo>
                  <a:pt x="0" y="752216"/>
                  <a:pt x="107857" y="491828"/>
                  <a:pt x="299843" y="299842"/>
                </a:cubicBezTo>
                <a:cubicBezTo>
                  <a:pt x="491829" y="107857"/>
                  <a:pt x="752218" y="0"/>
                  <a:pt x="1023727" y="1"/>
                </a:cubicBezTo>
                <a:cubicBezTo>
                  <a:pt x="1295236" y="1"/>
                  <a:pt x="1555624" y="107858"/>
                  <a:pt x="1747610" y="299844"/>
                </a:cubicBezTo>
                <a:cubicBezTo>
                  <a:pt x="1939595" y="491830"/>
                  <a:pt x="2047452" y="752219"/>
                  <a:pt x="2047451" y="1023728"/>
                </a:cubicBezTo>
                <a:cubicBezTo>
                  <a:pt x="2047451" y="1295237"/>
                  <a:pt x="1939594" y="1555625"/>
                  <a:pt x="1747609" y="1747611"/>
                </a:cubicBezTo>
                <a:cubicBezTo>
                  <a:pt x="1555623" y="1939597"/>
                  <a:pt x="1295235" y="2047453"/>
                  <a:pt x="1023726" y="2047453"/>
                </a:cubicBezTo>
                <a:cubicBezTo>
                  <a:pt x="752217" y="2047453"/>
                  <a:pt x="491829" y="1939596"/>
                  <a:pt x="299843" y="1747610"/>
                </a:cubicBezTo>
                <a:cubicBezTo>
                  <a:pt x="107857" y="1555624"/>
                  <a:pt x="1" y="1295235"/>
                  <a:pt x="2" y="1023727"/>
                </a:cubicBezTo>
                <a:lnTo>
                  <a:pt x="0" y="1023725"/>
                </a:lnTo>
                <a:close/>
              </a:path>
            </a:pathLst>
          </a:custGeom>
          <a:solidFill>
            <a:schemeClr val="bg1">
              <a:lumMod val="8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330322" tIns="330322" rIns="330322" bIns="330322" spcCol="1270" anchor="ctr"/>
          <a:lstStyle/>
          <a:p>
            <a:pPr algn="ctr" defTabSz="1066800">
              <a:lnSpc>
                <a:spcPct val="90000"/>
              </a:lnSpc>
              <a:spcAft>
                <a:spcPct val="35000"/>
              </a:spcAft>
              <a:defRPr/>
            </a:pPr>
            <a:r>
              <a:rPr lang="zh-CN" altLang="en-US" dirty="0">
                <a:solidFill>
                  <a:schemeClr val="bg1">
                    <a:lumMod val="65000"/>
                  </a:schemeClr>
                </a:solidFill>
                <a:ea typeface="微软雅黑" pitchFamily="34" charset="-122"/>
              </a:rPr>
              <a:t>业务流程设计中心</a:t>
            </a:r>
          </a:p>
        </p:txBody>
      </p:sp>
      <p:sp>
        <p:nvSpPr>
          <p:cNvPr id="10" name="任意多边形 9"/>
          <p:cNvSpPr/>
          <p:nvPr/>
        </p:nvSpPr>
        <p:spPr>
          <a:xfrm>
            <a:off x="2915245" y="3172990"/>
            <a:ext cx="1728787" cy="1728788"/>
          </a:xfrm>
          <a:custGeom>
            <a:avLst/>
            <a:gdLst>
              <a:gd name="connsiteX0" fmla="*/ 0 w 2047449"/>
              <a:gd name="connsiteY0" fmla="*/ 1023725 h 2047449"/>
              <a:gd name="connsiteX1" fmla="*/ 299843 w 2047449"/>
              <a:gd name="connsiteY1" fmla="*/ 299842 h 2047449"/>
              <a:gd name="connsiteX2" fmla="*/ 1023727 w 2047449"/>
              <a:gd name="connsiteY2" fmla="*/ 1 h 2047449"/>
              <a:gd name="connsiteX3" fmla="*/ 1747610 w 2047449"/>
              <a:gd name="connsiteY3" fmla="*/ 299844 h 2047449"/>
              <a:gd name="connsiteX4" fmla="*/ 2047451 w 2047449"/>
              <a:gd name="connsiteY4" fmla="*/ 1023728 h 2047449"/>
              <a:gd name="connsiteX5" fmla="*/ 1747609 w 2047449"/>
              <a:gd name="connsiteY5" fmla="*/ 1747611 h 2047449"/>
              <a:gd name="connsiteX6" fmla="*/ 1023726 w 2047449"/>
              <a:gd name="connsiteY6" fmla="*/ 2047453 h 2047449"/>
              <a:gd name="connsiteX7" fmla="*/ 299843 w 2047449"/>
              <a:gd name="connsiteY7" fmla="*/ 1747610 h 2047449"/>
              <a:gd name="connsiteX8" fmla="*/ 2 w 2047449"/>
              <a:gd name="connsiteY8" fmla="*/ 1023727 h 2047449"/>
              <a:gd name="connsiteX9" fmla="*/ 0 w 2047449"/>
              <a:gd name="connsiteY9" fmla="*/ 1023725 h 2047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47449" h="2047449">
                <a:moveTo>
                  <a:pt x="0" y="1023725"/>
                </a:moveTo>
                <a:cubicBezTo>
                  <a:pt x="0" y="752216"/>
                  <a:pt x="107857" y="491828"/>
                  <a:pt x="299843" y="299842"/>
                </a:cubicBezTo>
                <a:cubicBezTo>
                  <a:pt x="491829" y="107857"/>
                  <a:pt x="752218" y="0"/>
                  <a:pt x="1023727" y="1"/>
                </a:cubicBezTo>
                <a:cubicBezTo>
                  <a:pt x="1295236" y="1"/>
                  <a:pt x="1555624" y="107858"/>
                  <a:pt x="1747610" y="299844"/>
                </a:cubicBezTo>
                <a:cubicBezTo>
                  <a:pt x="1939595" y="491830"/>
                  <a:pt x="2047452" y="752219"/>
                  <a:pt x="2047451" y="1023728"/>
                </a:cubicBezTo>
                <a:cubicBezTo>
                  <a:pt x="2047451" y="1295237"/>
                  <a:pt x="1939594" y="1555625"/>
                  <a:pt x="1747609" y="1747611"/>
                </a:cubicBezTo>
                <a:cubicBezTo>
                  <a:pt x="1555623" y="1939597"/>
                  <a:pt x="1295235" y="2047453"/>
                  <a:pt x="1023726" y="2047453"/>
                </a:cubicBezTo>
                <a:cubicBezTo>
                  <a:pt x="752217" y="2047453"/>
                  <a:pt x="491829" y="1939596"/>
                  <a:pt x="299843" y="1747610"/>
                </a:cubicBezTo>
                <a:cubicBezTo>
                  <a:pt x="107857" y="1555624"/>
                  <a:pt x="1" y="1295235"/>
                  <a:pt x="2" y="1023727"/>
                </a:cubicBezTo>
                <a:lnTo>
                  <a:pt x="0" y="1023725"/>
                </a:lnTo>
                <a:close/>
              </a:path>
            </a:pathLst>
          </a:custGeom>
          <a:solidFill>
            <a:schemeClr val="bg1">
              <a:lumMod val="8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330322" tIns="330322" rIns="330322" bIns="330322" spcCol="1270" anchor="ctr"/>
          <a:lstStyle/>
          <a:p>
            <a:pPr algn="ctr" defTabSz="1066800">
              <a:lnSpc>
                <a:spcPct val="90000"/>
              </a:lnSpc>
              <a:spcAft>
                <a:spcPct val="35000"/>
              </a:spcAft>
              <a:defRPr/>
            </a:pPr>
            <a:r>
              <a:rPr lang="zh-CN" altLang="en-US" dirty="0">
                <a:solidFill>
                  <a:schemeClr val="bg1">
                    <a:lumMod val="65000"/>
                  </a:schemeClr>
                </a:solidFill>
                <a:ea typeface="微软雅黑" pitchFamily="34" charset="-122"/>
              </a:rPr>
              <a:t>业务流程配置中心</a:t>
            </a:r>
          </a:p>
        </p:txBody>
      </p:sp>
      <p:sp>
        <p:nvSpPr>
          <p:cNvPr id="11" name="任意多边形 10"/>
          <p:cNvSpPr/>
          <p:nvPr/>
        </p:nvSpPr>
        <p:spPr>
          <a:xfrm>
            <a:off x="5220295" y="2812628"/>
            <a:ext cx="2232025" cy="2233612"/>
          </a:xfrm>
          <a:custGeom>
            <a:avLst/>
            <a:gdLst>
              <a:gd name="connsiteX0" fmla="*/ 0 w 2047449"/>
              <a:gd name="connsiteY0" fmla="*/ 1023725 h 2047449"/>
              <a:gd name="connsiteX1" fmla="*/ 299843 w 2047449"/>
              <a:gd name="connsiteY1" fmla="*/ 299842 h 2047449"/>
              <a:gd name="connsiteX2" fmla="*/ 1023727 w 2047449"/>
              <a:gd name="connsiteY2" fmla="*/ 1 h 2047449"/>
              <a:gd name="connsiteX3" fmla="*/ 1747610 w 2047449"/>
              <a:gd name="connsiteY3" fmla="*/ 299844 h 2047449"/>
              <a:gd name="connsiteX4" fmla="*/ 2047451 w 2047449"/>
              <a:gd name="connsiteY4" fmla="*/ 1023728 h 2047449"/>
              <a:gd name="connsiteX5" fmla="*/ 1747609 w 2047449"/>
              <a:gd name="connsiteY5" fmla="*/ 1747611 h 2047449"/>
              <a:gd name="connsiteX6" fmla="*/ 1023726 w 2047449"/>
              <a:gd name="connsiteY6" fmla="*/ 2047453 h 2047449"/>
              <a:gd name="connsiteX7" fmla="*/ 299843 w 2047449"/>
              <a:gd name="connsiteY7" fmla="*/ 1747610 h 2047449"/>
              <a:gd name="connsiteX8" fmla="*/ 2 w 2047449"/>
              <a:gd name="connsiteY8" fmla="*/ 1023727 h 2047449"/>
              <a:gd name="connsiteX9" fmla="*/ 0 w 2047449"/>
              <a:gd name="connsiteY9" fmla="*/ 1023725 h 2047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47449" h="2047449">
                <a:moveTo>
                  <a:pt x="0" y="1023725"/>
                </a:moveTo>
                <a:cubicBezTo>
                  <a:pt x="0" y="752216"/>
                  <a:pt x="107857" y="491828"/>
                  <a:pt x="299843" y="299842"/>
                </a:cubicBezTo>
                <a:cubicBezTo>
                  <a:pt x="491829" y="107857"/>
                  <a:pt x="752218" y="0"/>
                  <a:pt x="1023727" y="1"/>
                </a:cubicBezTo>
                <a:cubicBezTo>
                  <a:pt x="1295236" y="1"/>
                  <a:pt x="1555624" y="107858"/>
                  <a:pt x="1747610" y="299844"/>
                </a:cubicBezTo>
                <a:cubicBezTo>
                  <a:pt x="1939595" y="491830"/>
                  <a:pt x="2047452" y="752219"/>
                  <a:pt x="2047451" y="1023728"/>
                </a:cubicBezTo>
                <a:cubicBezTo>
                  <a:pt x="2047451" y="1295237"/>
                  <a:pt x="1939594" y="1555625"/>
                  <a:pt x="1747609" y="1747611"/>
                </a:cubicBezTo>
                <a:cubicBezTo>
                  <a:pt x="1555623" y="1939597"/>
                  <a:pt x="1295235" y="2047453"/>
                  <a:pt x="1023726" y="2047453"/>
                </a:cubicBezTo>
                <a:cubicBezTo>
                  <a:pt x="752217" y="2047453"/>
                  <a:pt x="491829" y="1939596"/>
                  <a:pt x="299843" y="1747610"/>
                </a:cubicBezTo>
                <a:cubicBezTo>
                  <a:pt x="107857" y="1555624"/>
                  <a:pt x="1" y="1295235"/>
                  <a:pt x="2" y="1023727"/>
                </a:cubicBezTo>
                <a:lnTo>
                  <a:pt x="0" y="1023725"/>
                </a:lnTo>
                <a:close/>
              </a:path>
            </a:pathLst>
          </a:custGeom>
          <a:solidFill>
            <a:srgbClr val="FF9900"/>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330322" tIns="330322" rIns="330322" bIns="330322" spcCol="1270" anchor="ctr"/>
          <a:lstStyle/>
          <a:p>
            <a:pPr algn="ctr" defTabSz="1066800">
              <a:lnSpc>
                <a:spcPct val="90000"/>
              </a:lnSpc>
              <a:spcAft>
                <a:spcPct val="35000"/>
              </a:spcAft>
              <a:defRPr/>
            </a:pPr>
            <a:r>
              <a:rPr lang="zh-CN" altLang="en-US" dirty="0">
                <a:ea typeface="微软雅黑" pitchFamily="34" charset="-122"/>
              </a:rPr>
              <a:t>业务流程应用</a:t>
            </a:r>
          </a:p>
        </p:txBody>
      </p:sp>
      <p:sp>
        <p:nvSpPr>
          <p:cNvPr id="13" name="任意多边形 12"/>
          <p:cNvSpPr/>
          <p:nvPr/>
        </p:nvSpPr>
        <p:spPr>
          <a:xfrm rot="5400000">
            <a:off x="3657401" y="2719759"/>
            <a:ext cx="307975" cy="350837"/>
          </a:xfrm>
          <a:custGeom>
            <a:avLst/>
            <a:gdLst>
              <a:gd name="connsiteX0" fmla="*/ 0 w 325544"/>
              <a:gd name="connsiteY0" fmla="*/ 76165 h 380825"/>
              <a:gd name="connsiteX1" fmla="*/ 162772 w 325544"/>
              <a:gd name="connsiteY1" fmla="*/ 76165 h 380825"/>
              <a:gd name="connsiteX2" fmla="*/ 162772 w 325544"/>
              <a:gd name="connsiteY2" fmla="*/ 0 h 380825"/>
              <a:gd name="connsiteX3" fmla="*/ 325544 w 325544"/>
              <a:gd name="connsiteY3" fmla="*/ 190413 h 380825"/>
              <a:gd name="connsiteX4" fmla="*/ 162772 w 325544"/>
              <a:gd name="connsiteY4" fmla="*/ 380825 h 380825"/>
              <a:gd name="connsiteX5" fmla="*/ 162772 w 325544"/>
              <a:gd name="connsiteY5" fmla="*/ 304660 h 380825"/>
              <a:gd name="connsiteX6" fmla="*/ 0 w 325544"/>
              <a:gd name="connsiteY6" fmla="*/ 304660 h 380825"/>
              <a:gd name="connsiteX7" fmla="*/ 0 w 325544"/>
              <a:gd name="connsiteY7" fmla="*/ 76165 h 380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5544" h="380825">
                <a:moveTo>
                  <a:pt x="0" y="76165"/>
                </a:moveTo>
                <a:lnTo>
                  <a:pt x="162772" y="76165"/>
                </a:lnTo>
                <a:lnTo>
                  <a:pt x="162772" y="0"/>
                </a:lnTo>
                <a:lnTo>
                  <a:pt x="325544" y="190413"/>
                </a:lnTo>
                <a:lnTo>
                  <a:pt x="162772" y="380825"/>
                </a:lnTo>
                <a:lnTo>
                  <a:pt x="162772" y="304660"/>
                </a:lnTo>
                <a:lnTo>
                  <a:pt x="0" y="304660"/>
                </a:lnTo>
                <a:lnTo>
                  <a:pt x="0" y="76165"/>
                </a:lnTo>
                <a:close/>
              </a:path>
            </a:pathLst>
          </a:custGeom>
          <a:solidFill>
            <a:schemeClr val="bg1">
              <a:lumMod val="85000"/>
            </a:schemeClr>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lIns="0" tIns="76165" rIns="97663" bIns="76165" spcCol="1270" anchor="ctr"/>
          <a:lstStyle/>
          <a:p>
            <a:pPr algn="ctr" defTabSz="711200">
              <a:lnSpc>
                <a:spcPct val="90000"/>
              </a:lnSpc>
              <a:spcAft>
                <a:spcPct val="35000"/>
              </a:spcAft>
              <a:defRPr/>
            </a:pPr>
            <a:endParaRPr lang="zh-CN" altLang="en-US" sz="1600">
              <a:solidFill>
                <a:schemeClr val="bg1">
                  <a:lumMod val="65000"/>
                </a:schemeClr>
              </a:solidFill>
              <a:ea typeface="微软雅黑" pitchFamily="34" charset="-122"/>
            </a:endParaRPr>
          </a:p>
        </p:txBody>
      </p:sp>
      <p:sp>
        <p:nvSpPr>
          <p:cNvPr id="14" name="任意多边形 13"/>
          <p:cNvSpPr/>
          <p:nvPr/>
        </p:nvSpPr>
        <p:spPr>
          <a:xfrm>
            <a:off x="4788495" y="3893715"/>
            <a:ext cx="307975" cy="350838"/>
          </a:xfrm>
          <a:custGeom>
            <a:avLst/>
            <a:gdLst>
              <a:gd name="connsiteX0" fmla="*/ 0 w 325544"/>
              <a:gd name="connsiteY0" fmla="*/ 76165 h 380825"/>
              <a:gd name="connsiteX1" fmla="*/ 162772 w 325544"/>
              <a:gd name="connsiteY1" fmla="*/ 76165 h 380825"/>
              <a:gd name="connsiteX2" fmla="*/ 162772 w 325544"/>
              <a:gd name="connsiteY2" fmla="*/ 0 h 380825"/>
              <a:gd name="connsiteX3" fmla="*/ 325544 w 325544"/>
              <a:gd name="connsiteY3" fmla="*/ 190413 h 380825"/>
              <a:gd name="connsiteX4" fmla="*/ 162772 w 325544"/>
              <a:gd name="connsiteY4" fmla="*/ 380825 h 380825"/>
              <a:gd name="connsiteX5" fmla="*/ 162772 w 325544"/>
              <a:gd name="connsiteY5" fmla="*/ 304660 h 380825"/>
              <a:gd name="connsiteX6" fmla="*/ 0 w 325544"/>
              <a:gd name="connsiteY6" fmla="*/ 304660 h 380825"/>
              <a:gd name="connsiteX7" fmla="*/ 0 w 325544"/>
              <a:gd name="connsiteY7" fmla="*/ 76165 h 380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5544" h="380825">
                <a:moveTo>
                  <a:pt x="0" y="76165"/>
                </a:moveTo>
                <a:lnTo>
                  <a:pt x="162772" y="76165"/>
                </a:lnTo>
                <a:lnTo>
                  <a:pt x="162772" y="0"/>
                </a:lnTo>
                <a:lnTo>
                  <a:pt x="325544" y="190413"/>
                </a:lnTo>
                <a:lnTo>
                  <a:pt x="162772" y="380825"/>
                </a:lnTo>
                <a:lnTo>
                  <a:pt x="162772" y="304660"/>
                </a:lnTo>
                <a:lnTo>
                  <a:pt x="0" y="304660"/>
                </a:lnTo>
                <a:lnTo>
                  <a:pt x="0" y="76165"/>
                </a:lnTo>
                <a:close/>
              </a:path>
            </a:pathLst>
          </a:custGeom>
          <a:solidFill>
            <a:schemeClr val="bg1">
              <a:lumMod val="85000"/>
            </a:schemeClr>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lIns="0" tIns="76165" rIns="97663" bIns="76165" spcCol="1270" anchor="ctr"/>
          <a:lstStyle/>
          <a:p>
            <a:pPr algn="ctr" defTabSz="711200">
              <a:lnSpc>
                <a:spcPct val="90000"/>
              </a:lnSpc>
              <a:spcAft>
                <a:spcPct val="35000"/>
              </a:spcAft>
              <a:defRPr/>
            </a:pPr>
            <a:endParaRPr lang="zh-CN" altLang="en-US" sz="1600">
              <a:solidFill>
                <a:schemeClr val="bg1">
                  <a:lumMod val="65000"/>
                </a:schemeClr>
              </a:solidFill>
              <a:ea typeface="微软雅黑" pitchFamily="34" charset="-122"/>
            </a:endParaRPr>
          </a:p>
        </p:txBody>
      </p:sp>
    </p:spTree>
    <p:extLst>
      <p:ext uri="{BB962C8B-B14F-4D97-AF65-F5344CB8AC3E}">
        <p14:creationId xmlns:p14="http://schemas.microsoft.com/office/powerpoint/2010/main" xmlns="" val="110897714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solidFill>
                  <a:schemeClr val="tx1"/>
                </a:solidFill>
              </a:rPr>
              <a:t>流程发起</a:t>
            </a:r>
            <a:endParaRPr lang="zh-CN" altLang="en-US">
              <a:solidFill>
                <a:schemeClr val="tx1"/>
              </a:solidFill>
            </a:endParaRPr>
          </a:p>
        </p:txBody>
      </p:sp>
      <p:sp>
        <p:nvSpPr>
          <p:cNvPr id="6" name="Freeform 19"/>
          <p:cNvSpPr>
            <a:spLocks/>
          </p:cNvSpPr>
          <p:nvPr/>
        </p:nvSpPr>
        <p:spPr bwMode="auto">
          <a:xfrm>
            <a:off x="1806659" y="744074"/>
            <a:ext cx="60132" cy="34945"/>
          </a:xfrm>
          <a:custGeom>
            <a:avLst/>
            <a:gdLst/>
            <a:ahLst/>
            <a:cxnLst>
              <a:cxn ang="0">
                <a:pos x="0" y="32"/>
              </a:cxn>
              <a:cxn ang="0">
                <a:pos x="40" y="0"/>
              </a:cxn>
              <a:cxn ang="0">
                <a:pos x="0" y="32"/>
              </a:cxn>
              <a:cxn ang="0">
                <a:pos x="0" y="32"/>
              </a:cxn>
            </a:cxnLst>
            <a:rect l="0" t="0" r="r" b="b"/>
            <a:pathLst>
              <a:path w="40" h="32">
                <a:moveTo>
                  <a:pt x="0" y="32"/>
                </a:moveTo>
                <a:lnTo>
                  <a:pt x="40" y="0"/>
                </a:lnTo>
                <a:lnTo>
                  <a:pt x="0" y="32"/>
                </a:lnTo>
                <a:lnTo>
                  <a:pt x="0" y="32"/>
                </a:lnTo>
                <a:close/>
              </a:path>
            </a:pathLst>
          </a:custGeom>
          <a:solidFill>
            <a:srgbClr val="005BAC"/>
          </a:solidFill>
          <a:ln w="9525">
            <a:noFill/>
            <a:round/>
            <a:headEnd/>
            <a:tailEnd/>
          </a:ln>
          <a:effectLst>
            <a:outerShdw blurRad="50800" dist="50800" dir="5400000" algn="ctr" rotWithShape="0">
              <a:schemeClr val="bg1"/>
            </a:outerShdw>
          </a:effectLst>
          <a:scene3d>
            <a:camera prst="perspectiveFront"/>
            <a:lightRig rig="threePt" dir="t"/>
          </a:scene3d>
        </p:spPr>
        <p:txBody>
          <a:bodyPr/>
          <a:lstStyle/>
          <a:p>
            <a:pPr eaLnBrk="0" hangingPunct="0">
              <a:defRPr/>
            </a:pPr>
            <a:endParaRPr kumimoji="1" lang="zh-CN" altLang="en-US" b="1">
              <a:solidFill>
                <a:srgbClr val="FFFFFF"/>
              </a:solidFill>
              <a:latin typeface="宋体"/>
              <a:ea typeface="宋体"/>
            </a:endParaRPr>
          </a:p>
        </p:txBody>
      </p:sp>
      <p:sp>
        <p:nvSpPr>
          <p:cNvPr id="7" name="矩形 6"/>
          <p:cNvSpPr/>
          <p:nvPr/>
        </p:nvSpPr>
        <p:spPr>
          <a:xfrm>
            <a:off x="251520" y="729018"/>
            <a:ext cx="2232248" cy="351656"/>
          </a:xfrm>
          <a:prstGeom prst="rect">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400" b="1" dirty="0" smtClean="0">
                <a:solidFill>
                  <a:srgbClr val="FFFFFF"/>
                </a:solidFill>
                <a:latin typeface="微软雅黑" pitchFamily="34" charset="-122"/>
                <a:ea typeface="微软雅黑" pitchFamily="34" charset="-122"/>
              </a:rPr>
              <a:t>功能亮点与价值</a:t>
            </a:r>
            <a:endParaRPr kumimoji="1" lang="zh-CN" altLang="en-US" sz="1400" b="1" dirty="0">
              <a:solidFill>
                <a:srgbClr val="FFFFFF"/>
              </a:solidFill>
              <a:latin typeface="微软雅黑" pitchFamily="34" charset="-122"/>
              <a:ea typeface="微软雅黑" pitchFamily="34" charset="-122"/>
            </a:endParaRPr>
          </a:p>
        </p:txBody>
      </p:sp>
      <p:sp>
        <p:nvSpPr>
          <p:cNvPr id="9" name="矩形 8"/>
          <p:cNvSpPr/>
          <p:nvPr/>
        </p:nvSpPr>
        <p:spPr>
          <a:xfrm>
            <a:off x="179512" y="1275606"/>
            <a:ext cx="2304256" cy="2677656"/>
          </a:xfrm>
          <a:prstGeom prst="rect">
            <a:avLst/>
          </a:prstGeom>
        </p:spPr>
        <p:txBody>
          <a:bodyPr wrap="square">
            <a:spAutoFit/>
          </a:bodyPr>
          <a:lstStyle/>
          <a:p>
            <a:pPr defTabSz="2044700">
              <a:lnSpc>
                <a:spcPct val="90000"/>
              </a:lnSpc>
              <a:spcAft>
                <a:spcPct val="35000"/>
              </a:spcAft>
            </a:pPr>
            <a:r>
              <a:rPr kumimoji="1" lang="zh-CN" altLang="en-US" sz="1200" b="1" dirty="0" smtClean="0">
                <a:solidFill>
                  <a:srgbClr val="000000"/>
                </a:solidFill>
                <a:latin typeface="微软雅黑" panose="020B0503020204020204" pitchFamily="34" charset="-122"/>
                <a:ea typeface="微软雅黑" panose="020B0503020204020204" pitchFamily="34" charset="-122"/>
              </a:rPr>
              <a:t>功能亮点</a:t>
            </a:r>
            <a:endParaRPr kumimoji="1" lang="en-US" altLang="zh-CN" sz="1200" b="1" dirty="0" smtClean="0">
              <a:solidFill>
                <a:srgbClr val="000000"/>
              </a:solidFill>
              <a:latin typeface="微软雅黑" panose="020B0503020204020204" pitchFamily="34" charset="-122"/>
              <a:ea typeface="微软雅黑" panose="020B0503020204020204" pitchFamily="34" charset="-122"/>
            </a:endParaRPr>
          </a:p>
          <a:p>
            <a:pPr marL="285750" indent="-285750" defTabSz="2044700">
              <a:lnSpc>
                <a:spcPct val="90000"/>
              </a:lnSpc>
              <a:spcAft>
                <a:spcPct val="35000"/>
              </a:spcAft>
              <a:buFont typeface="Wingdings" panose="05000000000000000000" pitchFamily="2" charset="2"/>
              <a:buChar char="ü"/>
            </a:pPr>
            <a:r>
              <a:rPr kumimoji="1" lang="zh-CN" altLang="en-US" sz="1200" smtClean="0">
                <a:solidFill>
                  <a:srgbClr val="000000"/>
                </a:solidFill>
                <a:latin typeface="微软雅黑" panose="020B0503020204020204" pitchFamily="34" charset="-122"/>
                <a:ea typeface="微软雅黑" panose="020B0503020204020204" pitchFamily="34" charset="-122"/>
              </a:rPr>
              <a:t>支持自由流程、业务流程多种方式流转。</a:t>
            </a:r>
            <a:endParaRPr kumimoji="1" lang="zh-CN" altLang="en-US" sz="1200">
              <a:solidFill>
                <a:srgbClr val="000000"/>
              </a:solidFill>
              <a:latin typeface="微软雅黑" panose="020B0503020204020204" pitchFamily="34" charset="-122"/>
              <a:ea typeface="微软雅黑" panose="020B0503020204020204" pitchFamily="34" charset="-122"/>
            </a:endParaRPr>
          </a:p>
          <a:p>
            <a:pPr marL="285750" indent="-285750" defTabSz="2044700">
              <a:lnSpc>
                <a:spcPct val="90000"/>
              </a:lnSpc>
              <a:spcAft>
                <a:spcPct val="35000"/>
              </a:spcAft>
              <a:buFont typeface="Wingdings" panose="05000000000000000000" pitchFamily="2" charset="2"/>
              <a:buChar char="ü"/>
            </a:pPr>
            <a:r>
              <a:rPr lang="zh-CN" altLang="en-US" sz="1200">
                <a:solidFill>
                  <a:srgbClr val="000000"/>
                </a:solidFill>
                <a:latin typeface="微软雅黑" pitchFamily="34" charset="-122"/>
                <a:ea typeface="微软雅黑" pitchFamily="34" charset="-122"/>
              </a:rPr>
              <a:t>前台人员新增、修改单据时，依据单据类型设置自动匹配业务</a:t>
            </a:r>
            <a:r>
              <a:rPr lang="zh-CN" altLang="en-US" sz="1200" smtClean="0">
                <a:solidFill>
                  <a:srgbClr val="000000"/>
                </a:solidFill>
                <a:latin typeface="微软雅黑" pitchFamily="34" charset="-122"/>
                <a:ea typeface="微软雅黑" pitchFamily="34" charset="-122"/>
              </a:rPr>
              <a:t>流程</a:t>
            </a:r>
            <a:r>
              <a:rPr kumimoji="1" lang="zh-CN" altLang="en-US" sz="1200" smtClean="0">
                <a:solidFill>
                  <a:srgbClr val="000000"/>
                </a:solidFill>
                <a:latin typeface="微软雅黑" panose="020B0503020204020204" pitchFamily="34" charset="-122"/>
                <a:ea typeface="微软雅黑" panose="020B0503020204020204" pitchFamily="34" charset="-122"/>
              </a:rPr>
              <a:t>。</a:t>
            </a:r>
            <a:endParaRPr kumimoji="1" lang="en-US" altLang="zh-CN" sz="1200" dirty="0" smtClean="0">
              <a:solidFill>
                <a:srgbClr val="000000"/>
              </a:solidFill>
              <a:latin typeface="微软雅黑" panose="020B0503020204020204" pitchFamily="34" charset="-122"/>
              <a:ea typeface="微软雅黑" panose="020B0503020204020204" pitchFamily="34" charset="-122"/>
            </a:endParaRPr>
          </a:p>
          <a:p>
            <a:pPr defTabSz="2044700">
              <a:lnSpc>
                <a:spcPct val="90000"/>
              </a:lnSpc>
              <a:spcAft>
                <a:spcPct val="35000"/>
              </a:spcAft>
            </a:pPr>
            <a:r>
              <a:rPr kumimoji="1" lang="zh-CN" altLang="en-US" sz="1200" b="1" dirty="0" smtClean="0">
                <a:solidFill>
                  <a:srgbClr val="000000"/>
                </a:solidFill>
                <a:latin typeface="微软雅黑" panose="020B0503020204020204" pitchFamily="34" charset="-122"/>
                <a:ea typeface="微软雅黑" panose="020B0503020204020204" pitchFamily="34" charset="-122"/>
              </a:rPr>
              <a:t>业务价值</a:t>
            </a:r>
            <a:endParaRPr kumimoji="1" lang="en-US" altLang="zh-CN" sz="1200" b="1" dirty="0" smtClean="0">
              <a:solidFill>
                <a:srgbClr val="000000"/>
              </a:solidFill>
              <a:latin typeface="微软雅黑" panose="020B0503020204020204" pitchFamily="34" charset="-122"/>
              <a:ea typeface="微软雅黑" panose="020B0503020204020204" pitchFamily="34" charset="-122"/>
            </a:endParaRPr>
          </a:p>
          <a:p>
            <a:pPr marL="285750" indent="-285750" defTabSz="2044700">
              <a:lnSpc>
                <a:spcPct val="90000"/>
              </a:lnSpc>
              <a:spcAft>
                <a:spcPct val="35000"/>
              </a:spcAft>
              <a:buFont typeface="Wingdings" panose="05000000000000000000" pitchFamily="2" charset="2"/>
              <a:buChar char="ü"/>
            </a:pPr>
            <a:r>
              <a:rPr kumimoji="1" lang="zh-CN" altLang="en-US" sz="1200" smtClean="0">
                <a:solidFill>
                  <a:srgbClr val="000000"/>
                </a:solidFill>
                <a:latin typeface="微软雅黑" panose="020B0503020204020204" pitchFamily="34" charset="-122"/>
                <a:ea typeface="微软雅黑" panose="020B0503020204020204" pitchFamily="34" charset="-122"/>
              </a:rPr>
              <a:t>灵活的流程发起管控，严格与宽松可以根据用户业务灵活制定规则。</a:t>
            </a:r>
            <a:endParaRPr kumimoji="1" lang="en-US" altLang="zh-CN" sz="1200" dirty="0">
              <a:solidFill>
                <a:srgbClr val="000000"/>
              </a:solidFill>
              <a:latin typeface="微软雅黑" panose="020B0503020204020204" pitchFamily="34" charset="-122"/>
              <a:ea typeface="微软雅黑" panose="020B0503020204020204" pitchFamily="34" charset="-122"/>
            </a:endParaRPr>
          </a:p>
          <a:p>
            <a:pPr marL="285750" indent="-285750" defTabSz="2044700">
              <a:lnSpc>
                <a:spcPct val="90000"/>
              </a:lnSpc>
              <a:spcAft>
                <a:spcPct val="35000"/>
              </a:spcAft>
              <a:buFont typeface="Wingdings" panose="05000000000000000000" pitchFamily="2" charset="2"/>
              <a:buChar char="ü"/>
            </a:pPr>
            <a:endParaRPr kumimoji="1" lang="zh-CN" altLang="en-US" sz="1200" dirty="0" smtClean="0">
              <a:solidFill>
                <a:srgbClr val="000000"/>
              </a:solidFill>
              <a:latin typeface="微软雅黑" panose="020B0503020204020204" pitchFamily="34" charset="-122"/>
              <a:ea typeface="微软雅黑" panose="020B0503020204020204" pitchFamily="34" charset="-122"/>
            </a:endParaRPr>
          </a:p>
          <a:p>
            <a:endParaRPr kumimoji="1" lang="en-US" altLang="zh-CN" sz="1200" b="1" dirty="0">
              <a:solidFill>
                <a:srgbClr val="000000"/>
              </a:solidFill>
              <a:latin typeface="微软雅黑" pitchFamily="34" charset="-122"/>
              <a:ea typeface="微软雅黑" pitchFamily="34" charset="-122"/>
            </a:endParaRPr>
          </a:p>
          <a:p>
            <a:endParaRPr kumimoji="1" lang="en-US" altLang="zh-CN" sz="1200" dirty="0">
              <a:solidFill>
                <a:srgbClr val="000000"/>
              </a:solidFill>
              <a:latin typeface="微软雅黑" pitchFamily="34" charset="-122"/>
              <a:ea typeface="微软雅黑" pitchFamily="34" charset="-122"/>
            </a:endParaRPr>
          </a:p>
        </p:txBody>
      </p:sp>
      <p:pic>
        <p:nvPicPr>
          <p:cNvPr id="8" name="Picture 15"/>
          <p:cNvPicPr>
            <a:picLocks noChangeAspect="1" noChangeArrowheads="1"/>
          </p:cNvPicPr>
          <p:nvPr/>
        </p:nvPicPr>
        <p:blipFill>
          <a:blip r:embed="rId2" cstate="print"/>
          <a:srcRect/>
          <a:stretch>
            <a:fillRect/>
          </a:stretch>
        </p:blipFill>
        <p:spPr bwMode="auto">
          <a:xfrm>
            <a:off x="2699792" y="699542"/>
            <a:ext cx="6278562" cy="4392488"/>
          </a:xfrm>
          <a:prstGeom prst="rect">
            <a:avLst/>
          </a:prstGeom>
          <a:noFill/>
          <a:ln>
            <a:noFill/>
          </a:ln>
          <a:effectLst>
            <a:prstShdw prst="shdw18" dist="17961" dir="13500000">
              <a:schemeClr val="accent1">
                <a:gamma/>
                <a:shade val="60000"/>
                <a:invGamma/>
              </a:schemeClr>
            </a:prstShdw>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xmlns="" val="325614419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solidFill>
                  <a:schemeClr val="tx1"/>
                </a:solidFill>
              </a:rPr>
              <a:t>下推与选单操作</a:t>
            </a:r>
            <a:endParaRPr lang="zh-CN" altLang="en-US">
              <a:solidFill>
                <a:schemeClr val="tx1"/>
              </a:solidFill>
            </a:endParaRPr>
          </a:p>
        </p:txBody>
      </p:sp>
      <p:sp>
        <p:nvSpPr>
          <p:cNvPr id="6" name="Freeform 19"/>
          <p:cNvSpPr>
            <a:spLocks/>
          </p:cNvSpPr>
          <p:nvPr/>
        </p:nvSpPr>
        <p:spPr bwMode="auto">
          <a:xfrm>
            <a:off x="1806659" y="744074"/>
            <a:ext cx="60132" cy="34945"/>
          </a:xfrm>
          <a:custGeom>
            <a:avLst/>
            <a:gdLst/>
            <a:ahLst/>
            <a:cxnLst>
              <a:cxn ang="0">
                <a:pos x="0" y="32"/>
              </a:cxn>
              <a:cxn ang="0">
                <a:pos x="40" y="0"/>
              </a:cxn>
              <a:cxn ang="0">
                <a:pos x="0" y="32"/>
              </a:cxn>
              <a:cxn ang="0">
                <a:pos x="0" y="32"/>
              </a:cxn>
            </a:cxnLst>
            <a:rect l="0" t="0" r="r" b="b"/>
            <a:pathLst>
              <a:path w="40" h="32">
                <a:moveTo>
                  <a:pt x="0" y="32"/>
                </a:moveTo>
                <a:lnTo>
                  <a:pt x="40" y="0"/>
                </a:lnTo>
                <a:lnTo>
                  <a:pt x="0" y="32"/>
                </a:lnTo>
                <a:lnTo>
                  <a:pt x="0" y="32"/>
                </a:lnTo>
                <a:close/>
              </a:path>
            </a:pathLst>
          </a:custGeom>
          <a:solidFill>
            <a:srgbClr val="005BAC"/>
          </a:solidFill>
          <a:ln w="9525">
            <a:noFill/>
            <a:round/>
            <a:headEnd/>
            <a:tailEnd/>
          </a:ln>
          <a:effectLst>
            <a:outerShdw blurRad="50800" dist="50800" dir="5400000" algn="ctr" rotWithShape="0">
              <a:schemeClr val="bg1"/>
            </a:outerShdw>
          </a:effectLst>
          <a:scene3d>
            <a:camera prst="perspectiveFront"/>
            <a:lightRig rig="threePt" dir="t"/>
          </a:scene3d>
        </p:spPr>
        <p:txBody>
          <a:bodyPr/>
          <a:lstStyle/>
          <a:p>
            <a:pPr eaLnBrk="0" hangingPunct="0">
              <a:defRPr/>
            </a:pPr>
            <a:endParaRPr kumimoji="1" lang="zh-CN" altLang="en-US" b="1">
              <a:solidFill>
                <a:srgbClr val="FFFFFF"/>
              </a:solidFill>
              <a:latin typeface="宋体"/>
              <a:ea typeface="宋体"/>
            </a:endParaRPr>
          </a:p>
        </p:txBody>
      </p:sp>
      <p:sp>
        <p:nvSpPr>
          <p:cNvPr id="7" name="矩形 6"/>
          <p:cNvSpPr/>
          <p:nvPr/>
        </p:nvSpPr>
        <p:spPr>
          <a:xfrm>
            <a:off x="251520" y="729018"/>
            <a:ext cx="2232248" cy="351656"/>
          </a:xfrm>
          <a:prstGeom prst="rect">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400" b="1" dirty="0" smtClean="0">
                <a:solidFill>
                  <a:srgbClr val="FFFFFF"/>
                </a:solidFill>
                <a:latin typeface="微软雅黑" pitchFamily="34" charset="-122"/>
                <a:ea typeface="微软雅黑" pitchFamily="34" charset="-122"/>
              </a:rPr>
              <a:t>功能亮点与价值</a:t>
            </a:r>
            <a:endParaRPr kumimoji="1" lang="zh-CN" altLang="en-US" sz="1400" b="1" dirty="0">
              <a:solidFill>
                <a:srgbClr val="FFFFFF"/>
              </a:solidFill>
              <a:latin typeface="微软雅黑" pitchFamily="34" charset="-122"/>
              <a:ea typeface="微软雅黑" pitchFamily="34" charset="-122"/>
            </a:endParaRPr>
          </a:p>
        </p:txBody>
      </p:sp>
      <p:sp>
        <p:nvSpPr>
          <p:cNvPr id="9" name="矩形 8"/>
          <p:cNvSpPr/>
          <p:nvPr/>
        </p:nvSpPr>
        <p:spPr>
          <a:xfrm>
            <a:off x="179512" y="1275606"/>
            <a:ext cx="2304256" cy="3637919"/>
          </a:xfrm>
          <a:prstGeom prst="rect">
            <a:avLst/>
          </a:prstGeom>
        </p:spPr>
        <p:txBody>
          <a:bodyPr wrap="square">
            <a:spAutoFit/>
          </a:bodyPr>
          <a:lstStyle/>
          <a:p>
            <a:pPr defTabSz="2044700">
              <a:lnSpc>
                <a:spcPct val="90000"/>
              </a:lnSpc>
              <a:spcAft>
                <a:spcPct val="35000"/>
              </a:spcAft>
            </a:pPr>
            <a:r>
              <a:rPr kumimoji="1" lang="zh-CN" altLang="en-US" sz="1200" b="1" dirty="0" smtClean="0">
                <a:solidFill>
                  <a:srgbClr val="000000"/>
                </a:solidFill>
                <a:latin typeface="微软雅黑" panose="020B0503020204020204" pitchFamily="34" charset="-122"/>
                <a:ea typeface="微软雅黑" panose="020B0503020204020204" pitchFamily="34" charset="-122"/>
              </a:rPr>
              <a:t>功能亮点</a:t>
            </a:r>
            <a:endParaRPr kumimoji="1" lang="en-US" altLang="zh-CN" sz="1200" b="1" dirty="0" smtClean="0">
              <a:solidFill>
                <a:srgbClr val="000000"/>
              </a:solidFill>
              <a:latin typeface="微软雅黑" panose="020B0503020204020204" pitchFamily="34" charset="-122"/>
              <a:ea typeface="微软雅黑" panose="020B0503020204020204" pitchFamily="34" charset="-122"/>
            </a:endParaRPr>
          </a:p>
          <a:p>
            <a:pPr marL="285750" indent="-285750" defTabSz="2044700">
              <a:lnSpc>
                <a:spcPct val="90000"/>
              </a:lnSpc>
              <a:spcAft>
                <a:spcPct val="35000"/>
              </a:spcAft>
              <a:buFont typeface="Wingdings" panose="05000000000000000000" pitchFamily="2" charset="2"/>
              <a:buChar char="ü"/>
            </a:pPr>
            <a:r>
              <a:rPr kumimoji="1" lang="zh-CN" altLang="en-US" sz="1200">
                <a:solidFill>
                  <a:srgbClr val="000000"/>
                </a:solidFill>
                <a:latin typeface="微软雅黑" panose="020B0503020204020204" pitchFamily="34" charset="-122"/>
                <a:ea typeface="微软雅黑" panose="020B0503020204020204" pitchFamily="34" charset="-122"/>
              </a:rPr>
              <a:t>依据单据转换规则的过滤条件，将上游单据符合条件的数据携带到下游单据。</a:t>
            </a:r>
          </a:p>
          <a:p>
            <a:pPr marL="285750" indent="-285750" defTabSz="2044700">
              <a:lnSpc>
                <a:spcPct val="90000"/>
              </a:lnSpc>
              <a:spcAft>
                <a:spcPct val="35000"/>
              </a:spcAft>
              <a:buFont typeface="Wingdings" panose="05000000000000000000" pitchFamily="2" charset="2"/>
              <a:buChar char="ü"/>
            </a:pPr>
            <a:r>
              <a:rPr kumimoji="1" lang="zh-CN" altLang="en-US" sz="1200">
                <a:solidFill>
                  <a:srgbClr val="000000"/>
                </a:solidFill>
                <a:latin typeface="微软雅黑" panose="020B0503020204020204" pitchFamily="34" charset="-122"/>
                <a:ea typeface="微软雅黑" panose="020B0503020204020204" pitchFamily="34" charset="-122"/>
              </a:rPr>
              <a:t>生成下游目标单据时可以重新进行单据分组、单据分录</a:t>
            </a:r>
            <a:r>
              <a:rPr kumimoji="1" lang="zh-CN" altLang="en-US" sz="1200" smtClean="0">
                <a:solidFill>
                  <a:srgbClr val="000000"/>
                </a:solidFill>
                <a:latin typeface="微软雅黑" panose="020B0503020204020204" pitchFamily="34" charset="-122"/>
                <a:ea typeface="微软雅黑" panose="020B0503020204020204" pitchFamily="34" charset="-122"/>
              </a:rPr>
              <a:t>合并。</a:t>
            </a:r>
            <a:endParaRPr kumimoji="1" lang="en-US" altLang="zh-CN" sz="1200" smtClean="0">
              <a:solidFill>
                <a:srgbClr val="000000"/>
              </a:solidFill>
              <a:latin typeface="微软雅黑" panose="020B0503020204020204" pitchFamily="34" charset="-122"/>
              <a:ea typeface="微软雅黑" panose="020B0503020204020204" pitchFamily="34" charset="-122"/>
            </a:endParaRPr>
          </a:p>
          <a:p>
            <a:pPr marL="285750" indent="-285750" defTabSz="2044700">
              <a:lnSpc>
                <a:spcPct val="90000"/>
              </a:lnSpc>
              <a:spcAft>
                <a:spcPct val="35000"/>
              </a:spcAft>
              <a:buFont typeface="Wingdings" panose="05000000000000000000" pitchFamily="2" charset="2"/>
              <a:buChar char="ü"/>
            </a:pPr>
            <a:r>
              <a:rPr kumimoji="1" lang="zh-CN" altLang="en-US" sz="1200">
                <a:solidFill>
                  <a:srgbClr val="000000"/>
                </a:solidFill>
                <a:latin typeface="微软雅黑" panose="020B0503020204020204" pitchFamily="34" charset="-122"/>
                <a:ea typeface="微软雅黑" panose="020B0503020204020204" pitchFamily="34" charset="-122"/>
              </a:rPr>
              <a:t>下</a:t>
            </a:r>
            <a:r>
              <a:rPr kumimoji="1" lang="zh-CN" altLang="en-US" sz="1200" smtClean="0">
                <a:solidFill>
                  <a:srgbClr val="000000"/>
                </a:solidFill>
                <a:latin typeface="微软雅黑" panose="020B0503020204020204" pitchFamily="34" charset="-122"/>
                <a:ea typeface="微软雅黑" panose="020B0503020204020204" pitchFamily="34" charset="-122"/>
              </a:rPr>
              <a:t>推和选单操作可设置默认单据。</a:t>
            </a:r>
            <a:endParaRPr kumimoji="1" lang="en-US" altLang="zh-CN" sz="1200" dirty="0" smtClean="0">
              <a:solidFill>
                <a:srgbClr val="000000"/>
              </a:solidFill>
              <a:latin typeface="微软雅黑" panose="020B0503020204020204" pitchFamily="34" charset="-122"/>
              <a:ea typeface="微软雅黑" panose="020B0503020204020204" pitchFamily="34" charset="-122"/>
            </a:endParaRPr>
          </a:p>
          <a:p>
            <a:pPr defTabSz="2044700">
              <a:lnSpc>
                <a:spcPct val="90000"/>
              </a:lnSpc>
              <a:spcAft>
                <a:spcPct val="35000"/>
              </a:spcAft>
            </a:pPr>
            <a:r>
              <a:rPr kumimoji="1" lang="zh-CN" altLang="en-US" sz="1200" b="1" dirty="0" smtClean="0">
                <a:solidFill>
                  <a:srgbClr val="000000"/>
                </a:solidFill>
                <a:latin typeface="微软雅黑" panose="020B0503020204020204" pitchFamily="34" charset="-122"/>
                <a:ea typeface="微软雅黑" panose="020B0503020204020204" pitchFamily="34" charset="-122"/>
              </a:rPr>
              <a:t>业务价值</a:t>
            </a:r>
            <a:endParaRPr kumimoji="1" lang="en-US" altLang="zh-CN" sz="1200" b="1" dirty="0" smtClean="0">
              <a:solidFill>
                <a:srgbClr val="000000"/>
              </a:solidFill>
              <a:latin typeface="微软雅黑" panose="020B0503020204020204" pitchFamily="34" charset="-122"/>
              <a:ea typeface="微软雅黑" panose="020B0503020204020204" pitchFamily="34" charset="-122"/>
            </a:endParaRPr>
          </a:p>
          <a:p>
            <a:pPr marL="285750" indent="-285750" defTabSz="2044700">
              <a:lnSpc>
                <a:spcPct val="90000"/>
              </a:lnSpc>
              <a:spcAft>
                <a:spcPct val="35000"/>
              </a:spcAft>
              <a:buFont typeface="Wingdings" panose="05000000000000000000" pitchFamily="2" charset="2"/>
              <a:buChar char="ü"/>
            </a:pPr>
            <a:r>
              <a:rPr kumimoji="1" lang="zh-CN" altLang="en-US" sz="1200" smtClean="0">
                <a:solidFill>
                  <a:srgbClr val="000000"/>
                </a:solidFill>
                <a:latin typeface="微软雅黑" panose="020B0503020204020204" pitchFamily="34" charset="-122"/>
                <a:ea typeface="微软雅黑" panose="020B0503020204020204" pitchFamily="34" charset="-122"/>
              </a:rPr>
              <a:t>单据转换的任何配置改动即时生效，不需要额外维护操作。</a:t>
            </a:r>
            <a:endParaRPr kumimoji="1" lang="en-US" altLang="zh-CN" sz="1200" smtClean="0">
              <a:solidFill>
                <a:srgbClr val="000000"/>
              </a:solidFill>
              <a:latin typeface="微软雅黑" panose="020B0503020204020204" pitchFamily="34" charset="-122"/>
              <a:ea typeface="微软雅黑" panose="020B0503020204020204" pitchFamily="34" charset="-122"/>
            </a:endParaRPr>
          </a:p>
          <a:p>
            <a:pPr marL="285750" indent="-285750" defTabSz="2044700">
              <a:lnSpc>
                <a:spcPct val="90000"/>
              </a:lnSpc>
              <a:spcAft>
                <a:spcPct val="35000"/>
              </a:spcAft>
              <a:buFont typeface="Wingdings" panose="05000000000000000000" pitchFamily="2" charset="2"/>
              <a:buChar char="ü"/>
            </a:pPr>
            <a:r>
              <a:rPr kumimoji="1" lang="zh-CN" altLang="en-US" sz="1200" smtClean="0">
                <a:solidFill>
                  <a:srgbClr val="000000"/>
                </a:solidFill>
                <a:latin typeface="微软雅黑" panose="020B0503020204020204" pitchFamily="34" charset="-122"/>
                <a:ea typeface="微软雅黑" panose="020B0503020204020204" pitchFamily="34" charset="-122"/>
              </a:rPr>
              <a:t>相关参数一目了然，可灵活按需选择。</a:t>
            </a:r>
            <a:endParaRPr kumimoji="1" lang="en-US" altLang="zh-CN" sz="1200" dirty="0">
              <a:solidFill>
                <a:srgbClr val="000000"/>
              </a:solidFill>
              <a:latin typeface="微软雅黑" panose="020B0503020204020204" pitchFamily="34" charset="-122"/>
              <a:ea typeface="微软雅黑" panose="020B0503020204020204" pitchFamily="34" charset="-122"/>
            </a:endParaRPr>
          </a:p>
          <a:p>
            <a:pPr marL="285750" indent="-285750" defTabSz="2044700">
              <a:lnSpc>
                <a:spcPct val="90000"/>
              </a:lnSpc>
              <a:spcAft>
                <a:spcPct val="35000"/>
              </a:spcAft>
              <a:buFont typeface="Wingdings" panose="05000000000000000000" pitchFamily="2" charset="2"/>
              <a:buChar char="ü"/>
            </a:pPr>
            <a:endParaRPr kumimoji="1" lang="zh-CN" altLang="en-US" sz="1200" dirty="0" smtClean="0">
              <a:solidFill>
                <a:srgbClr val="000000"/>
              </a:solidFill>
              <a:latin typeface="微软雅黑" panose="020B0503020204020204" pitchFamily="34" charset="-122"/>
              <a:ea typeface="微软雅黑" panose="020B0503020204020204" pitchFamily="34" charset="-122"/>
            </a:endParaRPr>
          </a:p>
          <a:p>
            <a:endParaRPr kumimoji="1" lang="en-US" altLang="zh-CN" sz="1200" b="1" dirty="0">
              <a:solidFill>
                <a:srgbClr val="000000"/>
              </a:solidFill>
              <a:latin typeface="微软雅黑" pitchFamily="34" charset="-122"/>
              <a:ea typeface="微软雅黑" pitchFamily="34" charset="-122"/>
            </a:endParaRPr>
          </a:p>
          <a:p>
            <a:endParaRPr kumimoji="1" lang="en-US" altLang="zh-CN" sz="1200" dirty="0">
              <a:solidFill>
                <a:srgbClr val="000000"/>
              </a:solidFill>
              <a:latin typeface="微软雅黑" pitchFamily="34" charset="-122"/>
              <a:ea typeface="微软雅黑" pitchFamily="34" charset="-122"/>
            </a:endParaRPr>
          </a:p>
        </p:txBody>
      </p:sp>
      <p:pic>
        <p:nvPicPr>
          <p:cNvPr id="8" name="Picture 17"/>
          <p:cNvPicPr>
            <a:picLocks noChangeAspect="1" noChangeArrowheads="1"/>
          </p:cNvPicPr>
          <p:nvPr/>
        </p:nvPicPr>
        <p:blipFill>
          <a:blip r:embed="rId2" cstate="print"/>
          <a:srcRect/>
          <a:stretch>
            <a:fillRect/>
          </a:stretch>
        </p:blipFill>
        <p:spPr bwMode="auto">
          <a:xfrm>
            <a:off x="2843808" y="627534"/>
            <a:ext cx="6149975" cy="4464496"/>
          </a:xfrm>
          <a:prstGeom prst="rect">
            <a:avLst/>
          </a:prstGeom>
          <a:noFill/>
          <a:ln>
            <a:noFill/>
          </a:ln>
          <a:effectLst>
            <a:prstShdw prst="shdw18" dist="17961" dir="13500000">
              <a:schemeClr val="accent1">
                <a:gamma/>
                <a:shade val="60000"/>
                <a:invGamma/>
              </a:schemeClr>
            </a:prstShdw>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10" name="Picture 16"/>
          <p:cNvPicPr>
            <a:picLocks noChangeAspect="1" noChangeArrowheads="1"/>
          </p:cNvPicPr>
          <p:nvPr/>
        </p:nvPicPr>
        <p:blipFill>
          <a:blip r:embed="rId3" cstate="print"/>
          <a:srcRect/>
          <a:stretch>
            <a:fillRect/>
          </a:stretch>
        </p:blipFill>
        <p:spPr bwMode="auto">
          <a:xfrm>
            <a:off x="2904133" y="1279996"/>
            <a:ext cx="6119812" cy="3346481"/>
          </a:xfrm>
          <a:prstGeom prst="rect">
            <a:avLst/>
          </a:prstGeom>
          <a:noFill/>
          <a:ln>
            <a:noFill/>
          </a:ln>
          <a:effectLst>
            <a:prstShdw prst="shdw18" dist="17961" dir="13500000">
              <a:schemeClr val="accent1">
                <a:gamma/>
                <a:shade val="60000"/>
                <a:invGamma/>
              </a:schemeClr>
            </a:prstShdw>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11" name="Picture 2"/>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2715913" y="597476"/>
            <a:ext cx="6192688" cy="341443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2" name="Picture 3"/>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2787921" y="597476"/>
            <a:ext cx="6320583" cy="292285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3256144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xit" presetSubtype="21" fill="hold" nodeType="clickEffect">
                                  <p:stCondLst>
                                    <p:cond delay="0"/>
                                  </p:stCondLst>
                                  <p:childTnLst>
                                    <p:animEffect transition="out" filter="barn(inVertical)">
                                      <p:cBhvr>
                                        <p:cTn id="6" dur="500"/>
                                        <p:tgtEl>
                                          <p:spTgt spid="8"/>
                                        </p:tgtEl>
                                      </p:cBhvr>
                                    </p:animEffect>
                                    <p:set>
                                      <p:cBhvr>
                                        <p:cTn id="7" dur="1" fill="hold">
                                          <p:stCondLst>
                                            <p:cond delay="499"/>
                                          </p:stCondLst>
                                        </p:cTn>
                                        <p:tgtEl>
                                          <p:spTgt spid="8"/>
                                        </p:tgtEl>
                                        <p:attrNameLst>
                                          <p:attrName>style.visibility</p:attrName>
                                        </p:attrNameLst>
                                      </p:cBhvr>
                                      <p:to>
                                        <p:strVal val="hidden"/>
                                      </p:to>
                                    </p:set>
                                  </p:childTnLst>
                                </p:cTn>
                              </p:par>
                            </p:childTnLst>
                          </p:cTn>
                        </p:par>
                        <p:par>
                          <p:cTn id="8" fill="hold">
                            <p:stCondLst>
                              <p:cond delay="500"/>
                            </p:stCondLst>
                            <p:childTnLst>
                              <p:par>
                                <p:cTn id="9" presetID="2" presetClass="entr" presetSubtype="4"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ppt_x"/>
                                          </p:val>
                                        </p:tav>
                                        <p:tav tm="100000">
                                          <p:val>
                                            <p:strVal val="#ppt_x"/>
                                          </p:val>
                                        </p:tav>
                                      </p:tavLst>
                                    </p:anim>
                                    <p:anim calcmode="lin" valueType="num">
                                      <p:cBhvr additive="base">
                                        <p:cTn id="1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1000"/>
                                        <p:tgtEl>
                                          <p:spTgt spid="11"/>
                                        </p:tgtEl>
                                      </p:cBhvr>
                                    </p:animEffect>
                                    <p:anim calcmode="lin" valueType="num">
                                      <p:cBhvr>
                                        <p:cTn id="18" dur="1000" fill="hold"/>
                                        <p:tgtEl>
                                          <p:spTgt spid="11"/>
                                        </p:tgtEl>
                                        <p:attrNameLst>
                                          <p:attrName>ppt_x</p:attrName>
                                        </p:attrNameLst>
                                      </p:cBhvr>
                                      <p:tavLst>
                                        <p:tav tm="0">
                                          <p:val>
                                            <p:strVal val="#ppt_x"/>
                                          </p:val>
                                        </p:tav>
                                        <p:tav tm="100000">
                                          <p:val>
                                            <p:strVal val="#ppt_x"/>
                                          </p:val>
                                        </p:tav>
                                      </p:tavLst>
                                    </p:anim>
                                    <p:anim calcmode="lin" valueType="num">
                                      <p:cBhvr>
                                        <p:cTn id="1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1000"/>
                                        <p:tgtEl>
                                          <p:spTgt spid="12"/>
                                        </p:tgtEl>
                                      </p:cBhvr>
                                    </p:animEffect>
                                    <p:anim calcmode="lin" valueType="num">
                                      <p:cBhvr>
                                        <p:cTn id="25" dur="1000" fill="hold"/>
                                        <p:tgtEl>
                                          <p:spTgt spid="12"/>
                                        </p:tgtEl>
                                        <p:attrNameLst>
                                          <p:attrName>ppt_x</p:attrName>
                                        </p:attrNameLst>
                                      </p:cBhvr>
                                      <p:tavLst>
                                        <p:tav tm="0">
                                          <p:val>
                                            <p:strVal val="#ppt_x"/>
                                          </p:val>
                                        </p:tav>
                                        <p:tav tm="100000">
                                          <p:val>
                                            <p:strVal val="#ppt_x"/>
                                          </p:val>
                                        </p:tav>
                                      </p:tavLst>
                                    </p:anim>
                                    <p:anim calcmode="lin" valueType="num">
                                      <p:cBhvr>
                                        <p:cTn id="26"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latin typeface="微软雅黑" pitchFamily="34" charset="-122"/>
                <a:ea typeface="微软雅黑" pitchFamily="34" charset="-122"/>
              </a:rPr>
              <a:t>特定下推和特定选单</a:t>
            </a:r>
            <a:endParaRPr lang="zh-CN" altLang="en-US">
              <a:solidFill>
                <a:schemeClr val="tx1"/>
              </a:solidFill>
            </a:endParaRPr>
          </a:p>
        </p:txBody>
      </p:sp>
      <p:sp>
        <p:nvSpPr>
          <p:cNvPr id="6" name="Freeform 19"/>
          <p:cNvSpPr>
            <a:spLocks/>
          </p:cNvSpPr>
          <p:nvPr/>
        </p:nvSpPr>
        <p:spPr bwMode="auto">
          <a:xfrm>
            <a:off x="1806659" y="744074"/>
            <a:ext cx="60132" cy="34945"/>
          </a:xfrm>
          <a:custGeom>
            <a:avLst/>
            <a:gdLst/>
            <a:ahLst/>
            <a:cxnLst>
              <a:cxn ang="0">
                <a:pos x="0" y="32"/>
              </a:cxn>
              <a:cxn ang="0">
                <a:pos x="40" y="0"/>
              </a:cxn>
              <a:cxn ang="0">
                <a:pos x="0" y="32"/>
              </a:cxn>
              <a:cxn ang="0">
                <a:pos x="0" y="32"/>
              </a:cxn>
            </a:cxnLst>
            <a:rect l="0" t="0" r="r" b="b"/>
            <a:pathLst>
              <a:path w="40" h="32">
                <a:moveTo>
                  <a:pt x="0" y="32"/>
                </a:moveTo>
                <a:lnTo>
                  <a:pt x="40" y="0"/>
                </a:lnTo>
                <a:lnTo>
                  <a:pt x="0" y="32"/>
                </a:lnTo>
                <a:lnTo>
                  <a:pt x="0" y="32"/>
                </a:lnTo>
                <a:close/>
              </a:path>
            </a:pathLst>
          </a:custGeom>
          <a:solidFill>
            <a:srgbClr val="005BAC"/>
          </a:solidFill>
          <a:ln w="9525">
            <a:noFill/>
            <a:round/>
            <a:headEnd/>
            <a:tailEnd/>
          </a:ln>
          <a:effectLst>
            <a:outerShdw blurRad="50800" dist="50800" dir="5400000" algn="ctr" rotWithShape="0">
              <a:schemeClr val="bg1"/>
            </a:outerShdw>
          </a:effectLst>
          <a:scene3d>
            <a:camera prst="perspectiveFront"/>
            <a:lightRig rig="threePt" dir="t"/>
          </a:scene3d>
        </p:spPr>
        <p:txBody>
          <a:bodyPr/>
          <a:lstStyle/>
          <a:p>
            <a:pPr eaLnBrk="0" hangingPunct="0">
              <a:defRPr/>
            </a:pPr>
            <a:endParaRPr kumimoji="1" lang="zh-CN" altLang="en-US" b="1">
              <a:solidFill>
                <a:srgbClr val="FFFFFF"/>
              </a:solidFill>
              <a:latin typeface="宋体"/>
              <a:ea typeface="宋体"/>
            </a:endParaRPr>
          </a:p>
        </p:txBody>
      </p:sp>
      <p:sp>
        <p:nvSpPr>
          <p:cNvPr id="7" name="矩形 6"/>
          <p:cNvSpPr/>
          <p:nvPr/>
        </p:nvSpPr>
        <p:spPr>
          <a:xfrm>
            <a:off x="251520" y="729018"/>
            <a:ext cx="2232248" cy="351656"/>
          </a:xfrm>
          <a:prstGeom prst="rect">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400" b="1" dirty="0" smtClean="0">
                <a:solidFill>
                  <a:srgbClr val="FFFFFF"/>
                </a:solidFill>
                <a:latin typeface="微软雅黑" pitchFamily="34" charset="-122"/>
                <a:ea typeface="微软雅黑" pitchFamily="34" charset="-122"/>
              </a:rPr>
              <a:t>功能亮点与价值</a:t>
            </a:r>
            <a:endParaRPr kumimoji="1" lang="zh-CN" altLang="en-US" sz="1400" b="1" dirty="0">
              <a:solidFill>
                <a:srgbClr val="FFFFFF"/>
              </a:solidFill>
              <a:latin typeface="微软雅黑" pitchFamily="34" charset="-122"/>
              <a:ea typeface="微软雅黑" pitchFamily="34" charset="-122"/>
            </a:endParaRPr>
          </a:p>
        </p:txBody>
      </p:sp>
      <p:sp>
        <p:nvSpPr>
          <p:cNvPr id="9" name="矩形 8"/>
          <p:cNvSpPr/>
          <p:nvPr/>
        </p:nvSpPr>
        <p:spPr>
          <a:xfrm>
            <a:off x="179512" y="1275606"/>
            <a:ext cx="2304256" cy="2843855"/>
          </a:xfrm>
          <a:prstGeom prst="rect">
            <a:avLst/>
          </a:prstGeom>
        </p:spPr>
        <p:txBody>
          <a:bodyPr wrap="square">
            <a:spAutoFit/>
          </a:bodyPr>
          <a:lstStyle/>
          <a:p>
            <a:pPr defTabSz="2044700">
              <a:lnSpc>
                <a:spcPct val="90000"/>
              </a:lnSpc>
              <a:spcAft>
                <a:spcPct val="35000"/>
              </a:spcAft>
            </a:pPr>
            <a:r>
              <a:rPr kumimoji="1" lang="zh-CN" altLang="en-US" sz="1200" b="1" dirty="0" smtClean="0">
                <a:solidFill>
                  <a:srgbClr val="000000"/>
                </a:solidFill>
                <a:latin typeface="微软雅黑" panose="020B0503020204020204" pitchFamily="34" charset="-122"/>
                <a:ea typeface="微软雅黑" panose="020B0503020204020204" pitchFamily="34" charset="-122"/>
              </a:rPr>
              <a:t>功能亮点</a:t>
            </a:r>
            <a:endParaRPr kumimoji="1" lang="en-US" altLang="zh-CN" sz="1200" b="1" dirty="0" smtClean="0">
              <a:solidFill>
                <a:srgbClr val="000000"/>
              </a:solidFill>
              <a:latin typeface="微软雅黑" panose="020B0503020204020204" pitchFamily="34" charset="-122"/>
              <a:ea typeface="微软雅黑" panose="020B0503020204020204" pitchFamily="34" charset="-122"/>
            </a:endParaRPr>
          </a:p>
          <a:p>
            <a:pPr marL="285750" indent="-285750" defTabSz="2044700">
              <a:lnSpc>
                <a:spcPct val="90000"/>
              </a:lnSpc>
              <a:spcAft>
                <a:spcPct val="35000"/>
              </a:spcAft>
              <a:buFont typeface="Wingdings" panose="05000000000000000000" pitchFamily="2" charset="2"/>
              <a:buChar char="ü"/>
            </a:pPr>
            <a:r>
              <a:rPr kumimoji="1" lang="zh-CN" altLang="en-US" sz="1200">
                <a:solidFill>
                  <a:srgbClr val="000000"/>
                </a:solidFill>
                <a:latin typeface="微软雅黑" panose="020B0503020204020204" pitchFamily="34" charset="-122"/>
                <a:ea typeface="微软雅黑" panose="020B0503020204020204" pitchFamily="34" charset="-122"/>
              </a:rPr>
              <a:t>允许在后台配置转换规则参数，例如指定上游单据、下游单据以及转换规则。</a:t>
            </a:r>
          </a:p>
          <a:p>
            <a:pPr marL="285750" indent="-285750" defTabSz="2044700">
              <a:lnSpc>
                <a:spcPct val="90000"/>
              </a:lnSpc>
              <a:spcAft>
                <a:spcPct val="35000"/>
              </a:spcAft>
              <a:buFont typeface="Wingdings" panose="05000000000000000000" pitchFamily="2" charset="2"/>
              <a:buChar char="ü"/>
            </a:pPr>
            <a:r>
              <a:rPr kumimoji="1" lang="zh-CN" altLang="en-US" sz="1200">
                <a:solidFill>
                  <a:srgbClr val="000000"/>
                </a:solidFill>
                <a:latin typeface="微软雅黑" panose="020B0503020204020204" pitchFamily="34" charset="-122"/>
                <a:ea typeface="微软雅黑" panose="020B0503020204020204" pitchFamily="34" charset="-122"/>
              </a:rPr>
              <a:t>前台操作时直接转换为目标单据。</a:t>
            </a:r>
          </a:p>
          <a:p>
            <a:pPr defTabSz="2044700">
              <a:lnSpc>
                <a:spcPct val="90000"/>
              </a:lnSpc>
              <a:spcAft>
                <a:spcPct val="35000"/>
              </a:spcAft>
            </a:pPr>
            <a:r>
              <a:rPr kumimoji="1" lang="zh-CN" altLang="en-US" sz="1200" b="1" smtClean="0">
                <a:solidFill>
                  <a:srgbClr val="000000"/>
                </a:solidFill>
                <a:latin typeface="微软雅黑" panose="020B0503020204020204" pitchFamily="34" charset="-122"/>
                <a:ea typeface="微软雅黑" panose="020B0503020204020204" pitchFamily="34" charset="-122"/>
              </a:rPr>
              <a:t>业务</a:t>
            </a:r>
            <a:r>
              <a:rPr kumimoji="1" lang="zh-CN" altLang="en-US" sz="1200" b="1" dirty="0" smtClean="0">
                <a:solidFill>
                  <a:srgbClr val="000000"/>
                </a:solidFill>
                <a:latin typeface="微软雅黑" panose="020B0503020204020204" pitchFamily="34" charset="-122"/>
                <a:ea typeface="微软雅黑" panose="020B0503020204020204" pitchFamily="34" charset="-122"/>
              </a:rPr>
              <a:t>价值</a:t>
            </a:r>
            <a:endParaRPr kumimoji="1" lang="en-US" altLang="zh-CN" sz="1200" b="1" dirty="0" smtClean="0">
              <a:solidFill>
                <a:srgbClr val="000000"/>
              </a:solidFill>
              <a:latin typeface="微软雅黑" panose="020B0503020204020204" pitchFamily="34" charset="-122"/>
              <a:ea typeface="微软雅黑" panose="020B0503020204020204" pitchFamily="34" charset="-122"/>
            </a:endParaRPr>
          </a:p>
          <a:p>
            <a:pPr marL="285750" indent="-285750" defTabSz="2044700">
              <a:lnSpc>
                <a:spcPct val="90000"/>
              </a:lnSpc>
              <a:spcAft>
                <a:spcPct val="35000"/>
              </a:spcAft>
              <a:buFont typeface="Wingdings" panose="05000000000000000000" pitchFamily="2" charset="2"/>
              <a:buChar char="ü"/>
            </a:pPr>
            <a:r>
              <a:rPr lang="zh-CN" altLang="en-US" sz="1200">
                <a:solidFill>
                  <a:srgbClr val="000000"/>
                </a:solidFill>
                <a:latin typeface="微软雅黑" pitchFamily="34" charset="-122"/>
                <a:ea typeface="微软雅黑" pitchFamily="34" charset="-122"/>
              </a:rPr>
              <a:t>当用户某业务环节的流转比较单一、固定，此操作可以让用户减少弹出界面选择，提高效率</a:t>
            </a:r>
            <a:r>
              <a:rPr kumimoji="1" lang="zh-CN" altLang="en-US" sz="1200" smtClean="0">
                <a:solidFill>
                  <a:srgbClr val="000000"/>
                </a:solidFill>
                <a:latin typeface="微软雅黑" panose="020B0503020204020204" pitchFamily="34" charset="-122"/>
                <a:ea typeface="微软雅黑" panose="020B0503020204020204" pitchFamily="34" charset="-122"/>
              </a:rPr>
              <a:t>。</a:t>
            </a:r>
            <a:endParaRPr kumimoji="1" lang="en-US" altLang="zh-CN" sz="1200" dirty="0">
              <a:solidFill>
                <a:srgbClr val="000000"/>
              </a:solidFill>
              <a:latin typeface="微软雅黑" panose="020B0503020204020204" pitchFamily="34" charset="-122"/>
              <a:ea typeface="微软雅黑" panose="020B0503020204020204" pitchFamily="34" charset="-122"/>
            </a:endParaRPr>
          </a:p>
          <a:p>
            <a:pPr marL="285750" indent="-285750" defTabSz="2044700">
              <a:lnSpc>
                <a:spcPct val="90000"/>
              </a:lnSpc>
              <a:spcAft>
                <a:spcPct val="35000"/>
              </a:spcAft>
              <a:buFont typeface="Wingdings" panose="05000000000000000000" pitchFamily="2" charset="2"/>
              <a:buChar char="ü"/>
            </a:pPr>
            <a:endParaRPr kumimoji="1" lang="zh-CN" altLang="en-US" sz="1200" dirty="0" smtClean="0">
              <a:solidFill>
                <a:srgbClr val="000000"/>
              </a:solidFill>
              <a:latin typeface="微软雅黑" panose="020B0503020204020204" pitchFamily="34" charset="-122"/>
              <a:ea typeface="微软雅黑" panose="020B0503020204020204" pitchFamily="34" charset="-122"/>
            </a:endParaRPr>
          </a:p>
          <a:p>
            <a:endParaRPr kumimoji="1" lang="en-US" altLang="zh-CN" sz="1200" b="1" dirty="0">
              <a:solidFill>
                <a:srgbClr val="000000"/>
              </a:solidFill>
              <a:latin typeface="微软雅黑" pitchFamily="34" charset="-122"/>
              <a:ea typeface="微软雅黑" pitchFamily="34" charset="-122"/>
            </a:endParaRPr>
          </a:p>
          <a:p>
            <a:endParaRPr kumimoji="1" lang="en-US" altLang="zh-CN" sz="1200" dirty="0">
              <a:solidFill>
                <a:srgbClr val="000000"/>
              </a:solidFill>
              <a:latin typeface="微软雅黑" pitchFamily="34" charset="-122"/>
              <a:ea typeface="微软雅黑" pitchFamily="34" charset="-122"/>
            </a:endParaRPr>
          </a:p>
        </p:txBody>
      </p:sp>
      <p:pic>
        <p:nvPicPr>
          <p:cNvPr id="8" name="Picture 3"/>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3203848" y="699542"/>
            <a:ext cx="5111750" cy="352839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 name="Picture 4"/>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4427810" y="3867894"/>
            <a:ext cx="2663825" cy="105190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3256144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下</a:t>
            </a:r>
            <a:r>
              <a:rPr lang="zh-CN" altLang="en-US" smtClean="0"/>
              <a:t>推支持</a:t>
            </a:r>
            <a:r>
              <a:rPr lang="zh-CN" altLang="en-US"/>
              <a:t>设置单据</a:t>
            </a:r>
            <a:r>
              <a:rPr lang="zh-CN" altLang="en-US" smtClean="0"/>
              <a:t>分组上限</a:t>
            </a:r>
            <a:endParaRPr lang="zh-CN" altLang="en-US">
              <a:solidFill>
                <a:schemeClr val="tx1"/>
              </a:solidFill>
            </a:endParaRPr>
          </a:p>
        </p:txBody>
      </p:sp>
      <p:sp>
        <p:nvSpPr>
          <p:cNvPr id="6" name="Freeform 19"/>
          <p:cNvSpPr>
            <a:spLocks/>
          </p:cNvSpPr>
          <p:nvPr/>
        </p:nvSpPr>
        <p:spPr bwMode="auto">
          <a:xfrm>
            <a:off x="1806659" y="744074"/>
            <a:ext cx="60132" cy="34945"/>
          </a:xfrm>
          <a:custGeom>
            <a:avLst/>
            <a:gdLst/>
            <a:ahLst/>
            <a:cxnLst>
              <a:cxn ang="0">
                <a:pos x="0" y="32"/>
              </a:cxn>
              <a:cxn ang="0">
                <a:pos x="40" y="0"/>
              </a:cxn>
              <a:cxn ang="0">
                <a:pos x="0" y="32"/>
              </a:cxn>
              <a:cxn ang="0">
                <a:pos x="0" y="32"/>
              </a:cxn>
            </a:cxnLst>
            <a:rect l="0" t="0" r="r" b="b"/>
            <a:pathLst>
              <a:path w="40" h="32">
                <a:moveTo>
                  <a:pt x="0" y="32"/>
                </a:moveTo>
                <a:lnTo>
                  <a:pt x="40" y="0"/>
                </a:lnTo>
                <a:lnTo>
                  <a:pt x="0" y="32"/>
                </a:lnTo>
                <a:lnTo>
                  <a:pt x="0" y="32"/>
                </a:lnTo>
                <a:close/>
              </a:path>
            </a:pathLst>
          </a:custGeom>
          <a:solidFill>
            <a:srgbClr val="005BAC"/>
          </a:solidFill>
          <a:ln w="9525">
            <a:noFill/>
            <a:round/>
            <a:headEnd/>
            <a:tailEnd/>
          </a:ln>
          <a:effectLst>
            <a:outerShdw blurRad="50800" dist="50800" dir="5400000" algn="ctr" rotWithShape="0">
              <a:schemeClr val="bg1"/>
            </a:outerShdw>
          </a:effectLst>
          <a:scene3d>
            <a:camera prst="perspectiveFront"/>
            <a:lightRig rig="threePt" dir="t"/>
          </a:scene3d>
        </p:spPr>
        <p:txBody>
          <a:bodyPr/>
          <a:lstStyle/>
          <a:p>
            <a:pPr eaLnBrk="0" hangingPunct="0">
              <a:defRPr/>
            </a:pPr>
            <a:endParaRPr kumimoji="1" lang="zh-CN" altLang="en-US" b="1">
              <a:solidFill>
                <a:srgbClr val="FFFFFF"/>
              </a:solidFill>
              <a:latin typeface="宋体"/>
              <a:ea typeface="宋体"/>
            </a:endParaRPr>
          </a:p>
        </p:txBody>
      </p:sp>
      <p:sp>
        <p:nvSpPr>
          <p:cNvPr id="7" name="矩形 6"/>
          <p:cNvSpPr/>
          <p:nvPr/>
        </p:nvSpPr>
        <p:spPr>
          <a:xfrm>
            <a:off x="251520" y="729018"/>
            <a:ext cx="2232248" cy="351656"/>
          </a:xfrm>
          <a:prstGeom prst="rect">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400" b="1" dirty="0" smtClean="0">
                <a:solidFill>
                  <a:srgbClr val="FFFFFF"/>
                </a:solidFill>
                <a:latin typeface="微软雅黑" pitchFamily="34" charset="-122"/>
                <a:ea typeface="微软雅黑" pitchFamily="34" charset="-122"/>
              </a:rPr>
              <a:t>功能亮点与价值</a:t>
            </a:r>
            <a:endParaRPr kumimoji="1" lang="zh-CN" altLang="en-US" sz="1400" b="1" dirty="0">
              <a:solidFill>
                <a:srgbClr val="FFFFFF"/>
              </a:solidFill>
              <a:latin typeface="微软雅黑" pitchFamily="34" charset="-122"/>
              <a:ea typeface="微软雅黑" pitchFamily="34" charset="-122"/>
            </a:endParaRPr>
          </a:p>
        </p:txBody>
      </p:sp>
      <p:sp>
        <p:nvSpPr>
          <p:cNvPr id="9" name="矩形 8"/>
          <p:cNvSpPr/>
          <p:nvPr/>
        </p:nvSpPr>
        <p:spPr>
          <a:xfrm>
            <a:off x="179512" y="1275606"/>
            <a:ext cx="2304256" cy="2908489"/>
          </a:xfrm>
          <a:prstGeom prst="rect">
            <a:avLst/>
          </a:prstGeom>
        </p:spPr>
        <p:txBody>
          <a:bodyPr wrap="square">
            <a:spAutoFit/>
          </a:bodyPr>
          <a:lstStyle/>
          <a:p>
            <a:pPr defTabSz="2044700">
              <a:lnSpc>
                <a:spcPct val="90000"/>
              </a:lnSpc>
              <a:spcAft>
                <a:spcPct val="35000"/>
              </a:spcAft>
            </a:pPr>
            <a:r>
              <a:rPr kumimoji="1" lang="zh-CN" altLang="en-US" sz="1200" b="1" dirty="0" smtClean="0">
                <a:solidFill>
                  <a:srgbClr val="000000"/>
                </a:solidFill>
                <a:latin typeface="微软雅黑" panose="020B0503020204020204" pitchFamily="34" charset="-122"/>
                <a:ea typeface="微软雅黑" panose="020B0503020204020204" pitchFamily="34" charset="-122"/>
              </a:rPr>
              <a:t>功能亮点</a:t>
            </a:r>
            <a:endParaRPr kumimoji="1" lang="en-US" altLang="zh-CN" sz="1200" b="1" dirty="0" smtClean="0">
              <a:solidFill>
                <a:srgbClr val="000000"/>
              </a:solidFill>
              <a:latin typeface="微软雅黑" panose="020B0503020204020204" pitchFamily="34" charset="-122"/>
              <a:ea typeface="微软雅黑" panose="020B0503020204020204" pitchFamily="34" charset="-122"/>
            </a:endParaRPr>
          </a:p>
          <a:p>
            <a:pPr marL="285750" indent="-285750" defTabSz="2044700">
              <a:lnSpc>
                <a:spcPct val="90000"/>
              </a:lnSpc>
              <a:spcAft>
                <a:spcPct val="35000"/>
              </a:spcAft>
              <a:buFont typeface="Wingdings" panose="05000000000000000000" pitchFamily="2" charset="2"/>
              <a:buChar char="ü"/>
            </a:pPr>
            <a:r>
              <a:rPr kumimoji="1" lang="zh-CN" altLang="en-US" sz="1200" smtClean="0">
                <a:solidFill>
                  <a:srgbClr val="000000"/>
                </a:solidFill>
                <a:latin typeface="微软雅黑" panose="020B0503020204020204" pitchFamily="34" charset="-122"/>
                <a:ea typeface="微软雅黑" panose="020B0503020204020204" pitchFamily="34" charset="-122"/>
              </a:rPr>
              <a:t>提供参数控制单张单据生成的分录上限，默认</a:t>
            </a:r>
            <a:r>
              <a:rPr kumimoji="1" lang="en-US" altLang="zh-CN" sz="1200" smtClean="0">
                <a:solidFill>
                  <a:srgbClr val="000000"/>
                </a:solidFill>
                <a:latin typeface="微软雅黑" panose="020B0503020204020204" pitchFamily="34" charset="-122"/>
                <a:ea typeface="微软雅黑" panose="020B0503020204020204" pitchFamily="34" charset="-122"/>
              </a:rPr>
              <a:t>10000</a:t>
            </a:r>
            <a:r>
              <a:rPr kumimoji="1" lang="zh-CN" altLang="en-US" sz="1200" smtClean="0">
                <a:solidFill>
                  <a:srgbClr val="000000"/>
                </a:solidFill>
                <a:latin typeface="微软雅黑" panose="020B0503020204020204" pitchFamily="34" charset="-122"/>
                <a:ea typeface="微软雅黑" panose="020B0503020204020204" pitchFamily="34" charset="-122"/>
              </a:rPr>
              <a:t>行。</a:t>
            </a:r>
            <a:endParaRPr kumimoji="1" lang="en-US" altLang="zh-CN" sz="1200" smtClean="0">
              <a:solidFill>
                <a:srgbClr val="000000"/>
              </a:solidFill>
              <a:latin typeface="微软雅黑" panose="020B0503020204020204" pitchFamily="34" charset="-122"/>
              <a:ea typeface="微软雅黑" panose="020B0503020204020204" pitchFamily="34" charset="-122"/>
            </a:endParaRPr>
          </a:p>
          <a:p>
            <a:pPr marL="285750" indent="-285750" defTabSz="2044700">
              <a:lnSpc>
                <a:spcPct val="90000"/>
              </a:lnSpc>
              <a:spcAft>
                <a:spcPct val="35000"/>
              </a:spcAft>
              <a:buFont typeface="Wingdings" panose="05000000000000000000" pitchFamily="2" charset="2"/>
              <a:buChar char="ü"/>
            </a:pPr>
            <a:r>
              <a:rPr kumimoji="1" lang="zh-CN" altLang="en-US" sz="1200" smtClean="0">
                <a:solidFill>
                  <a:srgbClr val="000000"/>
                </a:solidFill>
                <a:latin typeface="微软雅黑" panose="020B0503020204020204" pitchFamily="34" charset="-122"/>
                <a:ea typeface="微软雅黑" panose="020B0503020204020204" pitchFamily="34" charset="-122"/>
              </a:rPr>
              <a:t>启用参数可设置默认行数并支持运行时手动修改。</a:t>
            </a:r>
            <a:endParaRPr kumimoji="1" lang="en-US" altLang="zh-CN" sz="1200" smtClean="0">
              <a:solidFill>
                <a:srgbClr val="000000"/>
              </a:solidFill>
              <a:latin typeface="微软雅黑" panose="020B0503020204020204" pitchFamily="34" charset="-122"/>
              <a:ea typeface="微软雅黑" panose="020B0503020204020204" pitchFamily="34" charset="-122"/>
            </a:endParaRPr>
          </a:p>
          <a:p>
            <a:pPr marL="285750" indent="-285750" defTabSz="2044700">
              <a:lnSpc>
                <a:spcPct val="90000"/>
              </a:lnSpc>
              <a:spcAft>
                <a:spcPct val="35000"/>
              </a:spcAft>
              <a:buFont typeface="Wingdings" panose="05000000000000000000" pitchFamily="2" charset="2"/>
              <a:buChar char="ü"/>
            </a:pPr>
            <a:endParaRPr kumimoji="1" lang="en-US" altLang="zh-CN" sz="1200" dirty="0" smtClean="0">
              <a:solidFill>
                <a:srgbClr val="000000"/>
              </a:solidFill>
              <a:latin typeface="微软雅黑" panose="020B0503020204020204" pitchFamily="34" charset="-122"/>
              <a:ea typeface="微软雅黑" panose="020B0503020204020204" pitchFamily="34" charset="-122"/>
            </a:endParaRPr>
          </a:p>
          <a:p>
            <a:pPr defTabSz="2044700">
              <a:lnSpc>
                <a:spcPct val="90000"/>
              </a:lnSpc>
              <a:spcAft>
                <a:spcPct val="35000"/>
              </a:spcAft>
            </a:pPr>
            <a:r>
              <a:rPr kumimoji="1" lang="zh-CN" altLang="en-US" sz="1200" b="1" dirty="0" smtClean="0">
                <a:solidFill>
                  <a:srgbClr val="000000"/>
                </a:solidFill>
                <a:latin typeface="微软雅黑" panose="020B0503020204020204" pitchFamily="34" charset="-122"/>
                <a:ea typeface="微软雅黑" panose="020B0503020204020204" pitchFamily="34" charset="-122"/>
              </a:rPr>
              <a:t>业务价值</a:t>
            </a:r>
            <a:endParaRPr kumimoji="1" lang="en-US" altLang="zh-CN" sz="1200" b="1" dirty="0" smtClean="0">
              <a:solidFill>
                <a:srgbClr val="000000"/>
              </a:solidFill>
              <a:latin typeface="微软雅黑" panose="020B0503020204020204" pitchFamily="34" charset="-122"/>
              <a:ea typeface="微软雅黑" panose="020B0503020204020204" pitchFamily="34" charset="-122"/>
            </a:endParaRPr>
          </a:p>
          <a:p>
            <a:pPr marL="285750" indent="-285750" defTabSz="2044700">
              <a:lnSpc>
                <a:spcPct val="90000"/>
              </a:lnSpc>
              <a:spcAft>
                <a:spcPct val="35000"/>
              </a:spcAft>
              <a:buFont typeface="Wingdings" panose="05000000000000000000" pitchFamily="2" charset="2"/>
              <a:buChar char="ü"/>
            </a:pPr>
            <a:r>
              <a:rPr kumimoji="1" lang="zh-CN" altLang="en-US" sz="1200" smtClean="0">
                <a:solidFill>
                  <a:srgbClr val="000000"/>
                </a:solidFill>
                <a:latin typeface="微软雅黑" panose="020B0503020204020204" pitchFamily="34" charset="-122"/>
                <a:ea typeface="微软雅黑" panose="020B0503020204020204" pitchFamily="34" charset="-122"/>
              </a:rPr>
              <a:t>基于服务器现状，灵活设置单张单据的上限，最大程度的提高批量下推时所选数据行数及性能。</a:t>
            </a:r>
            <a:endParaRPr kumimoji="1" lang="en-US" altLang="zh-CN" sz="1200" dirty="0">
              <a:solidFill>
                <a:srgbClr val="000000"/>
              </a:solidFill>
              <a:latin typeface="微软雅黑" panose="020B0503020204020204" pitchFamily="34" charset="-122"/>
              <a:ea typeface="微软雅黑" panose="020B0503020204020204" pitchFamily="34" charset="-122"/>
            </a:endParaRPr>
          </a:p>
          <a:p>
            <a:pPr marL="285750" indent="-285750" defTabSz="2044700">
              <a:lnSpc>
                <a:spcPct val="90000"/>
              </a:lnSpc>
              <a:spcAft>
                <a:spcPct val="35000"/>
              </a:spcAft>
              <a:buFont typeface="Wingdings" panose="05000000000000000000" pitchFamily="2" charset="2"/>
              <a:buChar char="ü"/>
            </a:pPr>
            <a:endParaRPr kumimoji="1" lang="zh-CN" altLang="en-US" sz="1200" dirty="0" smtClean="0">
              <a:solidFill>
                <a:srgbClr val="000000"/>
              </a:solidFill>
              <a:latin typeface="微软雅黑" panose="020B0503020204020204" pitchFamily="34" charset="-122"/>
              <a:ea typeface="微软雅黑" panose="020B0503020204020204" pitchFamily="34" charset="-122"/>
            </a:endParaRPr>
          </a:p>
          <a:p>
            <a:endParaRPr kumimoji="1" lang="en-US" altLang="zh-CN" sz="1200" b="1" dirty="0">
              <a:solidFill>
                <a:srgbClr val="000000"/>
              </a:solidFill>
              <a:latin typeface="微软雅黑" pitchFamily="34" charset="-122"/>
              <a:ea typeface="微软雅黑" pitchFamily="34" charset="-122"/>
            </a:endParaRPr>
          </a:p>
          <a:p>
            <a:endParaRPr kumimoji="1" lang="en-US" altLang="zh-CN" sz="1200" dirty="0">
              <a:solidFill>
                <a:srgbClr val="000000"/>
              </a:solidFill>
              <a:latin typeface="微软雅黑" pitchFamily="34" charset="-122"/>
              <a:ea typeface="微软雅黑" pitchFamily="34" charset="-122"/>
            </a:endParaRPr>
          </a:p>
        </p:txBody>
      </p:sp>
      <p:pic>
        <p:nvPicPr>
          <p:cNvPr id="3074" name="Picture 2"/>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2728728" y="729018"/>
            <a:ext cx="6091744" cy="429100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2728729" y="729018"/>
            <a:ext cx="5803712" cy="34329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2196595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075"/>
                                        </p:tgtEl>
                                        <p:attrNameLst>
                                          <p:attrName>style.visibility</p:attrName>
                                        </p:attrNameLst>
                                      </p:cBhvr>
                                      <p:to>
                                        <p:strVal val="visible"/>
                                      </p:to>
                                    </p:set>
                                    <p:animEffect transition="in" filter="fade">
                                      <p:cBhvr>
                                        <p:cTn id="7" dur="1000"/>
                                        <p:tgtEl>
                                          <p:spTgt spid="3075"/>
                                        </p:tgtEl>
                                      </p:cBhvr>
                                    </p:animEffect>
                                    <p:anim calcmode="lin" valueType="num">
                                      <p:cBhvr>
                                        <p:cTn id="8" dur="1000" fill="hold"/>
                                        <p:tgtEl>
                                          <p:spTgt spid="3075"/>
                                        </p:tgtEl>
                                        <p:attrNameLst>
                                          <p:attrName>ppt_x</p:attrName>
                                        </p:attrNameLst>
                                      </p:cBhvr>
                                      <p:tavLst>
                                        <p:tav tm="0">
                                          <p:val>
                                            <p:strVal val="#ppt_x"/>
                                          </p:val>
                                        </p:tav>
                                        <p:tav tm="100000">
                                          <p:val>
                                            <p:strVal val="#ppt_x"/>
                                          </p:val>
                                        </p:tav>
                                      </p:tavLst>
                                    </p:anim>
                                    <p:anim calcmode="lin" valueType="num">
                                      <p:cBhvr>
                                        <p:cTn id="9" dur="1000" fill="hold"/>
                                        <p:tgtEl>
                                          <p:spTgt spid="307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solidFill>
                  <a:schemeClr val="tx1"/>
                </a:solidFill>
              </a:rPr>
              <a:t>批量生成多单</a:t>
            </a:r>
            <a:endParaRPr lang="zh-CN" altLang="en-US">
              <a:solidFill>
                <a:schemeClr val="tx1"/>
              </a:solidFill>
            </a:endParaRPr>
          </a:p>
        </p:txBody>
      </p:sp>
      <p:sp>
        <p:nvSpPr>
          <p:cNvPr id="6" name="Freeform 19"/>
          <p:cNvSpPr>
            <a:spLocks/>
          </p:cNvSpPr>
          <p:nvPr/>
        </p:nvSpPr>
        <p:spPr bwMode="auto">
          <a:xfrm>
            <a:off x="1806659" y="744074"/>
            <a:ext cx="60132" cy="34945"/>
          </a:xfrm>
          <a:custGeom>
            <a:avLst/>
            <a:gdLst/>
            <a:ahLst/>
            <a:cxnLst>
              <a:cxn ang="0">
                <a:pos x="0" y="32"/>
              </a:cxn>
              <a:cxn ang="0">
                <a:pos x="40" y="0"/>
              </a:cxn>
              <a:cxn ang="0">
                <a:pos x="0" y="32"/>
              </a:cxn>
              <a:cxn ang="0">
                <a:pos x="0" y="32"/>
              </a:cxn>
            </a:cxnLst>
            <a:rect l="0" t="0" r="r" b="b"/>
            <a:pathLst>
              <a:path w="40" h="32">
                <a:moveTo>
                  <a:pt x="0" y="32"/>
                </a:moveTo>
                <a:lnTo>
                  <a:pt x="40" y="0"/>
                </a:lnTo>
                <a:lnTo>
                  <a:pt x="0" y="32"/>
                </a:lnTo>
                <a:lnTo>
                  <a:pt x="0" y="32"/>
                </a:lnTo>
                <a:close/>
              </a:path>
            </a:pathLst>
          </a:custGeom>
          <a:solidFill>
            <a:srgbClr val="005BAC"/>
          </a:solidFill>
          <a:ln w="9525">
            <a:noFill/>
            <a:round/>
            <a:headEnd/>
            <a:tailEnd/>
          </a:ln>
          <a:effectLst>
            <a:outerShdw blurRad="50800" dist="50800" dir="5400000" algn="ctr" rotWithShape="0">
              <a:schemeClr val="bg1"/>
            </a:outerShdw>
          </a:effectLst>
          <a:scene3d>
            <a:camera prst="perspectiveFront"/>
            <a:lightRig rig="threePt" dir="t"/>
          </a:scene3d>
        </p:spPr>
        <p:txBody>
          <a:bodyPr/>
          <a:lstStyle/>
          <a:p>
            <a:pPr eaLnBrk="0" hangingPunct="0">
              <a:defRPr/>
            </a:pPr>
            <a:endParaRPr kumimoji="1" lang="zh-CN" altLang="en-US" b="1">
              <a:solidFill>
                <a:srgbClr val="FFFFFF"/>
              </a:solidFill>
              <a:latin typeface="宋体"/>
              <a:ea typeface="宋体"/>
            </a:endParaRPr>
          </a:p>
        </p:txBody>
      </p:sp>
      <p:sp>
        <p:nvSpPr>
          <p:cNvPr id="7" name="矩形 6"/>
          <p:cNvSpPr/>
          <p:nvPr/>
        </p:nvSpPr>
        <p:spPr>
          <a:xfrm>
            <a:off x="251520" y="729018"/>
            <a:ext cx="2232248" cy="351656"/>
          </a:xfrm>
          <a:prstGeom prst="rect">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400" b="1" dirty="0" smtClean="0">
                <a:solidFill>
                  <a:srgbClr val="FFFFFF"/>
                </a:solidFill>
                <a:latin typeface="微软雅黑" pitchFamily="34" charset="-122"/>
                <a:ea typeface="微软雅黑" pitchFamily="34" charset="-122"/>
              </a:rPr>
              <a:t>功能亮点与价值</a:t>
            </a:r>
            <a:endParaRPr kumimoji="1" lang="zh-CN" altLang="en-US" sz="1400" b="1" dirty="0">
              <a:solidFill>
                <a:srgbClr val="FFFFFF"/>
              </a:solidFill>
              <a:latin typeface="微软雅黑" pitchFamily="34" charset="-122"/>
              <a:ea typeface="微软雅黑" pitchFamily="34" charset="-122"/>
            </a:endParaRPr>
          </a:p>
        </p:txBody>
      </p:sp>
      <p:sp>
        <p:nvSpPr>
          <p:cNvPr id="9" name="矩形 8"/>
          <p:cNvSpPr/>
          <p:nvPr/>
        </p:nvSpPr>
        <p:spPr>
          <a:xfrm>
            <a:off x="179512" y="1275606"/>
            <a:ext cx="2304256" cy="2474524"/>
          </a:xfrm>
          <a:prstGeom prst="rect">
            <a:avLst/>
          </a:prstGeom>
        </p:spPr>
        <p:txBody>
          <a:bodyPr wrap="square">
            <a:spAutoFit/>
          </a:bodyPr>
          <a:lstStyle/>
          <a:p>
            <a:pPr defTabSz="2044700">
              <a:lnSpc>
                <a:spcPct val="90000"/>
              </a:lnSpc>
              <a:spcAft>
                <a:spcPct val="35000"/>
              </a:spcAft>
            </a:pPr>
            <a:r>
              <a:rPr kumimoji="1" lang="zh-CN" altLang="en-US" sz="1200" b="1" dirty="0" smtClean="0">
                <a:solidFill>
                  <a:srgbClr val="000000"/>
                </a:solidFill>
                <a:latin typeface="微软雅黑" panose="020B0503020204020204" pitchFamily="34" charset="-122"/>
                <a:ea typeface="微软雅黑" panose="020B0503020204020204" pitchFamily="34" charset="-122"/>
              </a:rPr>
              <a:t>功能亮点</a:t>
            </a:r>
            <a:endParaRPr kumimoji="1" lang="en-US" altLang="zh-CN" sz="1200" b="1" dirty="0" smtClean="0">
              <a:solidFill>
                <a:srgbClr val="000000"/>
              </a:solidFill>
              <a:latin typeface="微软雅黑" panose="020B0503020204020204" pitchFamily="34" charset="-122"/>
              <a:ea typeface="微软雅黑" panose="020B0503020204020204" pitchFamily="34" charset="-122"/>
            </a:endParaRPr>
          </a:p>
          <a:p>
            <a:pPr marL="285750" indent="-285750" defTabSz="2044700">
              <a:lnSpc>
                <a:spcPct val="90000"/>
              </a:lnSpc>
              <a:spcAft>
                <a:spcPct val="35000"/>
              </a:spcAft>
              <a:buFont typeface="Wingdings" panose="05000000000000000000" pitchFamily="2" charset="2"/>
              <a:buChar char="ü"/>
            </a:pPr>
            <a:r>
              <a:rPr kumimoji="1" lang="zh-CN" altLang="en-US" sz="1200" smtClean="0">
                <a:solidFill>
                  <a:srgbClr val="000000"/>
                </a:solidFill>
                <a:latin typeface="微软雅黑" panose="020B0503020204020204" pitchFamily="34" charset="-122"/>
                <a:ea typeface="微软雅黑" panose="020B0503020204020204" pitchFamily="34" charset="-122"/>
              </a:rPr>
              <a:t>批量生成多单。</a:t>
            </a:r>
            <a:endParaRPr kumimoji="1" lang="en-US" altLang="zh-CN" sz="1200" smtClean="0">
              <a:solidFill>
                <a:srgbClr val="000000"/>
              </a:solidFill>
              <a:latin typeface="微软雅黑" panose="020B0503020204020204" pitchFamily="34" charset="-122"/>
              <a:ea typeface="微软雅黑" panose="020B0503020204020204" pitchFamily="34" charset="-122"/>
            </a:endParaRPr>
          </a:p>
          <a:p>
            <a:pPr marL="285750" indent="-285750" defTabSz="2044700">
              <a:lnSpc>
                <a:spcPct val="90000"/>
              </a:lnSpc>
              <a:spcAft>
                <a:spcPct val="35000"/>
              </a:spcAft>
              <a:buFont typeface="Wingdings" panose="05000000000000000000" pitchFamily="2" charset="2"/>
              <a:buChar char="ü"/>
            </a:pPr>
            <a:r>
              <a:rPr kumimoji="1" lang="zh-CN" altLang="en-US" sz="1200">
                <a:solidFill>
                  <a:srgbClr val="000000"/>
                </a:solidFill>
                <a:latin typeface="微软雅黑" panose="020B0503020204020204" pitchFamily="34" charset="-122"/>
                <a:ea typeface="微软雅黑" panose="020B0503020204020204" pitchFamily="34" charset="-122"/>
              </a:rPr>
              <a:t>列表</a:t>
            </a:r>
            <a:r>
              <a:rPr kumimoji="1" lang="zh-CN" altLang="en-US" sz="1200" smtClean="0">
                <a:solidFill>
                  <a:srgbClr val="000000"/>
                </a:solidFill>
                <a:latin typeface="微软雅黑" panose="020B0503020204020204" pitchFamily="34" charset="-122"/>
                <a:ea typeface="微软雅黑" panose="020B0503020204020204" pitchFamily="34" charset="-122"/>
              </a:rPr>
              <a:t>批处理。</a:t>
            </a:r>
            <a:r>
              <a:rPr kumimoji="1" lang="en-US" altLang="zh-CN" sz="1200" smtClean="0">
                <a:solidFill>
                  <a:srgbClr val="000000"/>
                </a:solidFill>
                <a:latin typeface="微软雅黑" panose="020B0503020204020204" pitchFamily="34" charset="-122"/>
                <a:ea typeface="微软雅黑" panose="020B0503020204020204" pitchFamily="34" charset="-122"/>
              </a:rPr>
              <a:t>(new)</a:t>
            </a:r>
          </a:p>
          <a:p>
            <a:pPr marL="285750" indent="-285750" defTabSz="2044700">
              <a:lnSpc>
                <a:spcPct val="90000"/>
              </a:lnSpc>
              <a:spcAft>
                <a:spcPct val="35000"/>
              </a:spcAft>
              <a:buFont typeface="Wingdings" panose="05000000000000000000" pitchFamily="2" charset="2"/>
              <a:buChar char="ü"/>
            </a:pPr>
            <a:r>
              <a:rPr kumimoji="1" lang="zh-CN" altLang="en-US" sz="1200" smtClean="0">
                <a:solidFill>
                  <a:srgbClr val="000000"/>
                </a:solidFill>
                <a:latin typeface="微软雅黑" panose="020B0503020204020204" pitchFamily="34" charset="-122"/>
                <a:ea typeface="微软雅黑" panose="020B0503020204020204" pitchFamily="34" charset="-122"/>
              </a:rPr>
              <a:t>允许编辑单据。</a:t>
            </a:r>
            <a:endParaRPr kumimoji="1" lang="en-US" altLang="zh-CN" sz="1200" smtClean="0">
              <a:solidFill>
                <a:srgbClr val="000000"/>
              </a:solidFill>
              <a:latin typeface="微软雅黑" panose="020B0503020204020204" pitchFamily="34" charset="-122"/>
              <a:ea typeface="微软雅黑" panose="020B0503020204020204" pitchFamily="34" charset="-122"/>
            </a:endParaRPr>
          </a:p>
          <a:p>
            <a:pPr marL="285750" indent="-285750" defTabSz="2044700">
              <a:lnSpc>
                <a:spcPct val="90000"/>
              </a:lnSpc>
              <a:spcAft>
                <a:spcPct val="35000"/>
              </a:spcAft>
              <a:buFont typeface="Wingdings" panose="05000000000000000000" pitchFamily="2" charset="2"/>
              <a:buChar char="ü"/>
            </a:pPr>
            <a:r>
              <a:rPr kumimoji="1" lang="zh-CN" altLang="en-US" sz="1200" smtClean="0">
                <a:solidFill>
                  <a:srgbClr val="000000"/>
                </a:solidFill>
                <a:latin typeface="微软雅黑" panose="020B0503020204020204" pitchFamily="34" charset="-122"/>
                <a:ea typeface="微软雅黑" panose="020B0503020204020204" pitchFamily="34" charset="-122"/>
              </a:rPr>
              <a:t>支持保存失败自动暂存</a:t>
            </a:r>
            <a:endParaRPr kumimoji="1" lang="en-US" altLang="zh-CN" sz="1200">
              <a:solidFill>
                <a:srgbClr val="000000"/>
              </a:solidFill>
              <a:latin typeface="微软雅黑" panose="020B0503020204020204" pitchFamily="34" charset="-122"/>
              <a:ea typeface="微软雅黑" panose="020B0503020204020204" pitchFamily="34" charset="-122"/>
            </a:endParaRPr>
          </a:p>
          <a:p>
            <a:pPr defTabSz="2044700">
              <a:lnSpc>
                <a:spcPct val="90000"/>
              </a:lnSpc>
              <a:spcAft>
                <a:spcPct val="35000"/>
              </a:spcAft>
            </a:pPr>
            <a:r>
              <a:rPr kumimoji="1" lang="zh-CN" altLang="en-US" sz="1200" b="1" smtClean="0">
                <a:solidFill>
                  <a:srgbClr val="000000"/>
                </a:solidFill>
                <a:latin typeface="微软雅黑" panose="020B0503020204020204" pitchFamily="34" charset="-122"/>
                <a:ea typeface="微软雅黑" panose="020B0503020204020204" pitchFamily="34" charset="-122"/>
              </a:rPr>
              <a:t>业务</a:t>
            </a:r>
            <a:r>
              <a:rPr kumimoji="1" lang="zh-CN" altLang="en-US" sz="1200" b="1" dirty="0" smtClean="0">
                <a:solidFill>
                  <a:srgbClr val="000000"/>
                </a:solidFill>
                <a:latin typeface="微软雅黑" panose="020B0503020204020204" pitchFamily="34" charset="-122"/>
                <a:ea typeface="微软雅黑" panose="020B0503020204020204" pitchFamily="34" charset="-122"/>
              </a:rPr>
              <a:t>价值</a:t>
            </a:r>
            <a:endParaRPr kumimoji="1" lang="en-US" altLang="zh-CN" sz="1200" b="1" dirty="0" smtClean="0">
              <a:solidFill>
                <a:srgbClr val="000000"/>
              </a:solidFill>
              <a:latin typeface="微软雅黑" panose="020B0503020204020204" pitchFamily="34" charset="-122"/>
              <a:ea typeface="微软雅黑" panose="020B0503020204020204" pitchFamily="34" charset="-122"/>
            </a:endParaRPr>
          </a:p>
          <a:p>
            <a:pPr marL="285750" indent="-285750" defTabSz="2044700">
              <a:lnSpc>
                <a:spcPct val="90000"/>
              </a:lnSpc>
              <a:spcAft>
                <a:spcPct val="35000"/>
              </a:spcAft>
              <a:buFont typeface="Wingdings" panose="05000000000000000000" pitchFamily="2" charset="2"/>
              <a:buChar char="ü"/>
            </a:pPr>
            <a:r>
              <a:rPr kumimoji="1" lang="zh-CN" altLang="en-US" sz="1200" smtClean="0">
                <a:solidFill>
                  <a:srgbClr val="000000"/>
                </a:solidFill>
                <a:latin typeface="微软雅黑" panose="020B0503020204020204" pitchFamily="34" charset="-122"/>
                <a:ea typeface="微软雅黑" panose="020B0503020204020204" pitchFamily="34" charset="-122"/>
              </a:rPr>
              <a:t>满足客户批量生成多单的需要，提高工作效率。</a:t>
            </a:r>
            <a:endParaRPr kumimoji="1" lang="en-US" altLang="zh-CN" sz="1200" dirty="0">
              <a:solidFill>
                <a:srgbClr val="000000"/>
              </a:solidFill>
              <a:latin typeface="微软雅黑" panose="020B0503020204020204" pitchFamily="34" charset="-122"/>
              <a:ea typeface="微软雅黑" panose="020B0503020204020204" pitchFamily="34" charset="-122"/>
            </a:endParaRPr>
          </a:p>
          <a:p>
            <a:pPr marL="285750" indent="-285750" defTabSz="2044700">
              <a:lnSpc>
                <a:spcPct val="90000"/>
              </a:lnSpc>
              <a:spcAft>
                <a:spcPct val="35000"/>
              </a:spcAft>
              <a:buFont typeface="Wingdings" panose="05000000000000000000" pitchFamily="2" charset="2"/>
              <a:buChar char="ü"/>
            </a:pPr>
            <a:endParaRPr kumimoji="1" lang="zh-CN" altLang="en-US" sz="1200" dirty="0" smtClean="0">
              <a:solidFill>
                <a:srgbClr val="000000"/>
              </a:solidFill>
              <a:latin typeface="微软雅黑" panose="020B0503020204020204" pitchFamily="34" charset="-122"/>
              <a:ea typeface="微软雅黑" panose="020B0503020204020204" pitchFamily="34" charset="-122"/>
            </a:endParaRPr>
          </a:p>
          <a:p>
            <a:endParaRPr kumimoji="1" lang="en-US" altLang="zh-CN" sz="1200" b="1" dirty="0">
              <a:solidFill>
                <a:srgbClr val="000000"/>
              </a:solidFill>
              <a:latin typeface="微软雅黑" pitchFamily="34" charset="-122"/>
              <a:ea typeface="微软雅黑" pitchFamily="34" charset="-122"/>
            </a:endParaRPr>
          </a:p>
          <a:p>
            <a:endParaRPr kumimoji="1" lang="en-US" altLang="zh-CN" sz="1200" dirty="0">
              <a:solidFill>
                <a:srgbClr val="000000"/>
              </a:solidFill>
              <a:latin typeface="微软雅黑" pitchFamily="34" charset="-122"/>
              <a:ea typeface="微软雅黑" pitchFamily="34" charset="-122"/>
            </a:endParaRPr>
          </a:p>
        </p:txBody>
      </p:sp>
      <p:pic>
        <p:nvPicPr>
          <p:cNvPr id="8" name="Picture 2"/>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2555776" y="729018"/>
            <a:ext cx="6410829" cy="341240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2" name="Picture 3"/>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2555776" y="750443"/>
            <a:ext cx="6410829" cy="241558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1" name="图片 1"/>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2627784" y="771550"/>
            <a:ext cx="5904656" cy="430547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220692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1000"/>
                                        <p:tgtEl>
                                          <p:spTgt spid="11"/>
                                        </p:tgtEl>
                                      </p:cBhvr>
                                    </p:animEffect>
                                    <p:anim calcmode="lin" valueType="num">
                                      <p:cBhvr>
                                        <p:cTn id="15" dur="1000" fill="hold"/>
                                        <p:tgtEl>
                                          <p:spTgt spid="11"/>
                                        </p:tgtEl>
                                        <p:attrNameLst>
                                          <p:attrName>ppt_x</p:attrName>
                                        </p:attrNameLst>
                                      </p:cBhvr>
                                      <p:tavLst>
                                        <p:tav tm="0">
                                          <p:val>
                                            <p:strVal val="#ppt_x"/>
                                          </p:val>
                                        </p:tav>
                                        <p:tav tm="100000">
                                          <p:val>
                                            <p:strVal val="#ppt_x"/>
                                          </p:val>
                                        </p:tav>
                                      </p:tavLst>
                                    </p:anim>
                                    <p:anim calcmode="lin" valueType="num">
                                      <p:cBhvr>
                                        <p:cTn id="16"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solidFill>
                  <a:schemeClr val="tx1"/>
                </a:solidFill>
              </a:rPr>
              <a:t>全流程跟踪</a:t>
            </a:r>
            <a:endParaRPr lang="zh-CN" altLang="en-US">
              <a:solidFill>
                <a:schemeClr val="tx1"/>
              </a:solidFill>
            </a:endParaRPr>
          </a:p>
        </p:txBody>
      </p:sp>
      <p:sp>
        <p:nvSpPr>
          <p:cNvPr id="6" name="Freeform 19"/>
          <p:cNvSpPr>
            <a:spLocks/>
          </p:cNvSpPr>
          <p:nvPr/>
        </p:nvSpPr>
        <p:spPr bwMode="auto">
          <a:xfrm>
            <a:off x="1806659" y="1216727"/>
            <a:ext cx="60132" cy="34945"/>
          </a:xfrm>
          <a:custGeom>
            <a:avLst/>
            <a:gdLst/>
            <a:ahLst/>
            <a:cxnLst>
              <a:cxn ang="0">
                <a:pos x="0" y="32"/>
              </a:cxn>
              <a:cxn ang="0">
                <a:pos x="40" y="0"/>
              </a:cxn>
              <a:cxn ang="0">
                <a:pos x="0" y="32"/>
              </a:cxn>
              <a:cxn ang="0">
                <a:pos x="0" y="32"/>
              </a:cxn>
            </a:cxnLst>
            <a:rect l="0" t="0" r="r" b="b"/>
            <a:pathLst>
              <a:path w="40" h="32">
                <a:moveTo>
                  <a:pt x="0" y="32"/>
                </a:moveTo>
                <a:lnTo>
                  <a:pt x="40" y="0"/>
                </a:lnTo>
                <a:lnTo>
                  <a:pt x="0" y="32"/>
                </a:lnTo>
                <a:lnTo>
                  <a:pt x="0" y="32"/>
                </a:lnTo>
                <a:close/>
              </a:path>
            </a:pathLst>
          </a:custGeom>
          <a:solidFill>
            <a:srgbClr val="005BAC"/>
          </a:solidFill>
          <a:ln w="9525">
            <a:noFill/>
            <a:round/>
            <a:headEnd/>
            <a:tailEnd/>
          </a:ln>
          <a:effectLst>
            <a:outerShdw blurRad="50800" dist="50800" dir="5400000" algn="ctr" rotWithShape="0">
              <a:schemeClr val="bg1"/>
            </a:outerShdw>
          </a:effectLst>
          <a:scene3d>
            <a:camera prst="perspectiveFront"/>
            <a:lightRig rig="threePt" dir="t"/>
          </a:scene3d>
        </p:spPr>
        <p:txBody>
          <a:bodyPr/>
          <a:lstStyle/>
          <a:p>
            <a:pPr eaLnBrk="0" hangingPunct="0">
              <a:defRPr/>
            </a:pPr>
            <a:endParaRPr kumimoji="1" lang="zh-CN" altLang="en-US" b="1">
              <a:solidFill>
                <a:srgbClr val="FFFFFF"/>
              </a:solidFill>
              <a:latin typeface="宋体"/>
              <a:ea typeface="宋体"/>
            </a:endParaRPr>
          </a:p>
        </p:txBody>
      </p:sp>
      <p:sp>
        <p:nvSpPr>
          <p:cNvPr id="7" name="矩形 6"/>
          <p:cNvSpPr/>
          <p:nvPr/>
        </p:nvSpPr>
        <p:spPr>
          <a:xfrm>
            <a:off x="251520" y="729018"/>
            <a:ext cx="2232248" cy="351656"/>
          </a:xfrm>
          <a:prstGeom prst="rect">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400" b="1" dirty="0" smtClean="0">
                <a:solidFill>
                  <a:srgbClr val="FFFFFF"/>
                </a:solidFill>
                <a:latin typeface="微软雅黑" pitchFamily="34" charset="-122"/>
                <a:ea typeface="微软雅黑" pitchFamily="34" charset="-122"/>
              </a:rPr>
              <a:t>功能亮点与价值</a:t>
            </a:r>
            <a:endParaRPr kumimoji="1" lang="zh-CN" altLang="en-US" sz="1400" b="1" dirty="0">
              <a:solidFill>
                <a:srgbClr val="FFFFFF"/>
              </a:solidFill>
              <a:latin typeface="微软雅黑" pitchFamily="34" charset="-122"/>
              <a:ea typeface="微软雅黑" pitchFamily="34" charset="-122"/>
            </a:endParaRPr>
          </a:p>
        </p:txBody>
      </p:sp>
      <p:sp>
        <p:nvSpPr>
          <p:cNvPr id="9" name="矩形 8"/>
          <p:cNvSpPr/>
          <p:nvPr/>
        </p:nvSpPr>
        <p:spPr>
          <a:xfrm>
            <a:off x="179512" y="1275606"/>
            <a:ext cx="2304256" cy="2409890"/>
          </a:xfrm>
          <a:prstGeom prst="rect">
            <a:avLst/>
          </a:prstGeom>
        </p:spPr>
        <p:txBody>
          <a:bodyPr wrap="square">
            <a:spAutoFit/>
          </a:bodyPr>
          <a:lstStyle/>
          <a:p>
            <a:pPr defTabSz="2044700">
              <a:lnSpc>
                <a:spcPct val="90000"/>
              </a:lnSpc>
              <a:spcAft>
                <a:spcPct val="35000"/>
              </a:spcAft>
            </a:pPr>
            <a:r>
              <a:rPr kumimoji="1" lang="zh-CN" altLang="en-US" sz="1200" b="1" dirty="0" smtClean="0">
                <a:solidFill>
                  <a:srgbClr val="000000"/>
                </a:solidFill>
                <a:latin typeface="微软雅黑" panose="020B0503020204020204" pitchFamily="34" charset="-122"/>
                <a:ea typeface="微软雅黑" panose="020B0503020204020204" pitchFamily="34" charset="-122"/>
              </a:rPr>
              <a:t>功能亮点</a:t>
            </a:r>
            <a:endParaRPr kumimoji="1" lang="en-US" altLang="zh-CN" sz="1200" b="1" dirty="0" smtClean="0">
              <a:solidFill>
                <a:srgbClr val="000000"/>
              </a:solidFill>
              <a:latin typeface="微软雅黑" panose="020B0503020204020204" pitchFamily="34" charset="-122"/>
              <a:ea typeface="微软雅黑" panose="020B0503020204020204" pitchFamily="34" charset="-122"/>
            </a:endParaRPr>
          </a:p>
          <a:p>
            <a:pPr marL="285750" indent="-285750" defTabSz="2044700">
              <a:lnSpc>
                <a:spcPct val="90000"/>
              </a:lnSpc>
              <a:spcAft>
                <a:spcPct val="35000"/>
              </a:spcAft>
              <a:buFont typeface="Wingdings" panose="05000000000000000000" pitchFamily="2" charset="2"/>
              <a:buChar char="ü"/>
            </a:pPr>
            <a:r>
              <a:rPr kumimoji="1" lang="zh-CN" altLang="en-US" sz="1200">
                <a:solidFill>
                  <a:srgbClr val="000000"/>
                </a:solidFill>
                <a:latin typeface="微软雅黑" panose="020B0503020204020204" pitchFamily="34" charset="-122"/>
                <a:ea typeface="微软雅黑" panose="020B0503020204020204" pitchFamily="34" charset="-122"/>
              </a:rPr>
              <a:t>联</a:t>
            </a:r>
            <a:r>
              <a:rPr kumimoji="1" lang="zh-CN" altLang="en-US" sz="1200" smtClean="0">
                <a:solidFill>
                  <a:srgbClr val="000000"/>
                </a:solidFill>
                <a:latin typeface="微软雅黑" panose="020B0503020204020204" pitchFamily="34" charset="-122"/>
                <a:ea typeface="微软雅黑" panose="020B0503020204020204" pitchFamily="34" charset="-122"/>
              </a:rPr>
              <a:t>查所有关联数据，自动构建流转关系图。</a:t>
            </a:r>
            <a:endParaRPr kumimoji="1" lang="zh-CN" altLang="en-US" sz="1200">
              <a:solidFill>
                <a:srgbClr val="000000"/>
              </a:solidFill>
              <a:latin typeface="微软雅黑" panose="020B0503020204020204" pitchFamily="34" charset="-122"/>
              <a:ea typeface="微软雅黑" panose="020B0503020204020204" pitchFamily="34" charset="-122"/>
            </a:endParaRPr>
          </a:p>
          <a:p>
            <a:pPr marL="285750" indent="-285750" defTabSz="2044700">
              <a:lnSpc>
                <a:spcPct val="90000"/>
              </a:lnSpc>
              <a:spcAft>
                <a:spcPct val="35000"/>
              </a:spcAft>
              <a:buFont typeface="Wingdings" panose="05000000000000000000" pitchFamily="2" charset="2"/>
              <a:buChar char="ü"/>
            </a:pPr>
            <a:r>
              <a:rPr kumimoji="1" lang="zh-CN" altLang="en-US" sz="1200">
                <a:solidFill>
                  <a:srgbClr val="000000"/>
                </a:solidFill>
                <a:latin typeface="微软雅黑" panose="020B0503020204020204" pitchFamily="34" charset="-122"/>
                <a:ea typeface="微软雅黑" panose="020B0503020204020204" pitchFamily="34" charset="-122"/>
              </a:rPr>
              <a:t>流程图中节点双击可以打开单据列表界面。</a:t>
            </a:r>
          </a:p>
          <a:p>
            <a:pPr marL="285750" indent="-285750" defTabSz="2044700">
              <a:lnSpc>
                <a:spcPct val="90000"/>
              </a:lnSpc>
              <a:spcAft>
                <a:spcPct val="35000"/>
              </a:spcAft>
              <a:buFont typeface="Wingdings" panose="05000000000000000000" pitchFamily="2" charset="2"/>
              <a:buChar char="ü"/>
            </a:pPr>
            <a:r>
              <a:rPr kumimoji="1" lang="zh-CN" altLang="en-US" sz="1200">
                <a:solidFill>
                  <a:srgbClr val="000000"/>
                </a:solidFill>
                <a:latin typeface="微软雅黑" panose="020B0503020204020204" pitchFamily="34" charset="-122"/>
                <a:ea typeface="微软雅黑" panose="020B0503020204020204" pitchFamily="34" charset="-122"/>
              </a:rPr>
              <a:t>鼠标悬停查看摘要</a:t>
            </a:r>
            <a:r>
              <a:rPr kumimoji="1" lang="zh-CN" altLang="en-US" sz="1200" smtClean="0">
                <a:solidFill>
                  <a:srgbClr val="000000"/>
                </a:solidFill>
                <a:latin typeface="微软雅黑" panose="020B0503020204020204" pitchFamily="34" charset="-122"/>
                <a:ea typeface="微软雅黑" panose="020B0503020204020204" pitchFamily="34" charset="-122"/>
              </a:rPr>
              <a:t>信息。</a:t>
            </a:r>
            <a:endParaRPr kumimoji="1" lang="en-US" altLang="zh-CN" sz="1200" dirty="0" smtClean="0">
              <a:solidFill>
                <a:srgbClr val="000000"/>
              </a:solidFill>
              <a:latin typeface="微软雅黑" panose="020B0503020204020204" pitchFamily="34" charset="-122"/>
              <a:ea typeface="微软雅黑" panose="020B0503020204020204" pitchFamily="34" charset="-122"/>
            </a:endParaRPr>
          </a:p>
          <a:p>
            <a:pPr defTabSz="2044700">
              <a:lnSpc>
                <a:spcPct val="90000"/>
              </a:lnSpc>
              <a:spcAft>
                <a:spcPct val="35000"/>
              </a:spcAft>
            </a:pPr>
            <a:r>
              <a:rPr kumimoji="1" lang="zh-CN" altLang="en-US" sz="1200" b="1" dirty="0" smtClean="0">
                <a:solidFill>
                  <a:srgbClr val="000000"/>
                </a:solidFill>
                <a:latin typeface="微软雅黑" panose="020B0503020204020204" pitchFamily="34" charset="-122"/>
                <a:ea typeface="微软雅黑" panose="020B0503020204020204" pitchFamily="34" charset="-122"/>
              </a:rPr>
              <a:t>业务价值</a:t>
            </a:r>
            <a:endParaRPr kumimoji="1" lang="en-US" altLang="zh-CN" sz="1200" b="1" dirty="0" smtClean="0">
              <a:solidFill>
                <a:srgbClr val="000000"/>
              </a:solidFill>
              <a:latin typeface="微软雅黑" panose="020B0503020204020204" pitchFamily="34" charset="-122"/>
              <a:ea typeface="微软雅黑" panose="020B0503020204020204" pitchFamily="34" charset="-122"/>
            </a:endParaRPr>
          </a:p>
          <a:p>
            <a:pPr marL="285750" indent="-285750" defTabSz="2044700">
              <a:lnSpc>
                <a:spcPct val="90000"/>
              </a:lnSpc>
              <a:spcAft>
                <a:spcPct val="35000"/>
              </a:spcAft>
              <a:buFont typeface="Wingdings" panose="05000000000000000000" pitchFamily="2" charset="2"/>
              <a:buChar char="ü"/>
            </a:pPr>
            <a:r>
              <a:rPr kumimoji="1" lang="zh-CN" altLang="en-US" sz="1200" smtClean="0">
                <a:solidFill>
                  <a:srgbClr val="000000"/>
                </a:solidFill>
                <a:latin typeface="微软雅黑" panose="020B0503020204020204" pitchFamily="34" charset="-122"/>
                <a:ea typeface="微软雅黑" panose="020B0503020204020204" pitchFamily="34" charset="-122"/>
              </a:rPr>
              <a:t>。</a:t>
            </a:r>
            <a:endParaRPr kumimoji="1" lang="en-US" altLang="zh-CN" sz="1200" dirty="0">
              <a:solidFill>
                <a:srgbClr val="000000"/>
              </a:solidFill>
              <a:latin typeface="微软雅黑" panose="020B0503020204020204" pitchFamily="34" charset="-122"/>
              <a:ea typeface="微软雅黑" panose="020B0503020204020204" pitchFamily="34" charset="-122"/>
            </a:endParaRPr>
          </a:p>
          <a:p>
            <a:pPr marL="285750" indent="-285750" defTabSz="2044700">
              <a:lnSpc>
                <a:spcPct val="90000"/>
              </a:lnSpc>
              <a:spcAft>
                <a:spcPct val="35000"/>
              </a:spcAft>
              <a:buFont typeface="Wingdings" panose="05000000000000000000" pitchFamily="2" charset="2"/>
              <a:buChar char="ü"/>
            </a:pPr>
            <a:endParaRPr kumimoji="1" lang="zh-CN" altLang="en-US" sz="1200" dirty="0" smtClean="0">
              <a:solidFill>
                <a:srgbClr val="000000"/>
              </a:solidFill>
              <a:latin typeface="微软雅黑" panose="020B0503020204020204" pitchFamily="34" charset="-122"/>
              <a:ea typeface="微软雅黑" panose="020B0503020204020204" pitchFamily="34" charset="-122"/>
            </a:endParaRPr>
          </a:p>
          <a:p>
            <a:endParaRPr kumimoji="1" lang="en-US" altLang="zh-CN" sz="1200" b="1" dirty="0">
              <a:solidFill>
                <a:srgbClr val="000000"/>
              </a:solidFill>
              <a:latin typeface="微软雅黑" pitchFamily="34" charset="-122"/>
              <a:ea typeface="微软雅黑" pitchFamily="34" charset="-122"/>
            </a:endParaRPr>
          </a:p>
          <a:p>
            <a:endParaRPr kumimoji="1" lang="en-US" altLang="zh-CN" sz="1200" dirty="0">
              <a:solidFill>
                <a:srgbClr val="000000"/>
              </a:solidFill>
              <a:latin typeface="微软雅黑" pitchFamily="34" charset="-122"/>
              <a:ea typeface="微软雅黑" pitchFamily="34" charset="-122"/>
            </a:endParaRPr>
          </a:p>
        </p:txBody>
      </p:sp>
      <p:pic>
        <p:nvPicPr>
          <p:cNvPr id="8" name="Picture 16" descr="C:\Users\rd_zhihong_huang\Desktop\全流程跟踪示例.pn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2843808" y="771525"/>
            <a:ext cx="6238875" cy="4371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 name="圆角矩形标注 9"/>
          <p:cNvSpPr/>
          <p:nvPr/>
        </p:nvSpPr>
        <p:spPr>
          <a:xfrm>
            <a:off x="5868144" y="4227934"/>
            <a:ext cx="1944216" cy="793055"/>
          </a:xfrm>
          <a:prstGeom prst="wedgeRoundRectCallout">
            <a:avLst>
              <a:gd name="adj1" fmla="val 20280"/>
              <a:gd name="adj2" fmla="val -75631"/>
              <a:gd name="adj3" fmla="val 16667"/>
            </a:avLst>
          </a:prstGeom>
          <a:solidFill>
            <a:schemeClr val="bg1"/>
          </a:solidFill>
          <a:ln>
            <a:solidFill>
              <a:srgbClr val="FF6600"/>
            </a:solidFill>
          </a:ln>
        </p:spPr>
        <p:style>
          <a:lnRef idx="1">
            <a:schemeClr val="accent1"/>
          </a:lnRef>
          <a:fillRef idx="3">
            <a:schemeClr val="accent1"/>
          </a:fillRef>
          <a:effectRef idx="2">
            <a:schemeClr val="accent1"/>
          </a:effectRef>
          <a:fontRef idx="minor">
            <a:schemeClr val="lt1"/>
          </a:fontRef>
        </p:style>
        <p:txBody>
          <a:bodyPr anchor="ctr"/>
          <a:lstStyle/>
          <a:p>
            <a:pPr>
              <a:defRPr/>
            </a:pPr>
            <a:r>
              <a:rPr lang="zh-CN" altLang="en-US" sz="1600" b="1" dirty="0">
                <a:solidFill>
                  <a:srgbClr val="FF6600"/>
                </a:solidFill>
                <a:ea typeface="微软雅黑" pitchFamily="34" charset="-122"/>
              </a:rPr>
              <a:t>节点支持双击打开对应单据列表，展示有关联的数据。</a:t>
            </a:r>
          </a:p>
        </p:txBody>
      </p:sp>
    </p:spTree>
    <p:extLst>
      <p:ext uri="{BB962C8B-B14F-4D97-AF65-F5344CB8AC3E}">
        <p14:creationId xmlns:p14="http://schemas.microsoft.com/office/powerpoint/2010/main" xmlns="" val="325614419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椭圆 25"/>
          <p:cNvSpPr/>
          <p:nvPr/>
        </p:nvSpPr>
        <p:spPr bwMode="auto">
          <a:xfrm>
            <a:off x="971600" y="789552"/>
            <a:ext cx="7056784" cy="3726414"/>
          </a:xfrm>
          <a:prstGeom prst="ellipse">
            <a:avLst/>
          </a:prstGeom>
          <a:gradFill flip="none" rotWithShape="1">
            <a:gsLst>
              <a:gs pos="0">
                <a:srgbClr val="FFE89F"/>
              </a:gs>
              <a:gs pos="50000">
                <a:srgbClr val="FFE89F"/>
              </a:gs>
              <a:gs pos="100000">
                <a:schemeClr val="bg1"/>
              </a:gs>
            </a:gsLst>
            <a:path path="shape">
              <a:fillToRect l="50000" t="50000" r="50000" b="50000"/>
            </a:path>
            <a:tileRect/>
          </a:gradFill>
          <a:ln w="38100">
            <a:solidFill>
              <a:srgbClr val="FFCA7D"/>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90000" tIns="46800" rIns="90000" bIns="46800"/>
          <a:lstStyle/>
          <a:p>
            <a:pPr marL="342900" indent="-342900">
              <a:spcBef>
                <a:spcPct val="20000"/>
              </a:spcBef>
              <a:buClr>
                <a:srgbClr val="E1B40C"/>
              </a:buClr>
              <a:buSzPct val="80000"/>
              <a:buFont typeface="Wingdings" pitchFamily="2" charset="2"/>
              <a:buChar char="n"/>
              <a:defRPr/>
            </a:pPr>
            <a:endParaRPr lang="zh-CN" altLang="en-US" sz="1600">
              <a:solidFill>
                <a:srgbClr val="000000"/>
              </a:solidFill>
              <a:latin typeface="微软雅黑" pitchFamily="34" charset="-122"/>
            </a:endParaRPr>
          </a:p>
        </p:txBody>
      </p:sp>
      <p:sp>
        <p:nvSpPr>
          <p:cNvPr id="42" name="标题 1"/>
          <p:cNvSpPr txBox="1">
            <a:spLocks/>
          </p:cNvSpPr>
          <p:nvPr/>
        </p:nvSpPr>
        <p:spPr>
          <a:xfrm>
            <a:off x="396552" y="33337"/>
            <a:ext cx="8423920" cy="442913"/>
          </a:xfrm>
          <a:prstGeom prst="rect">
            <a:avLst/>
          </a:prstGeom>
        </p:spPr>
        <p:txBody>
          <a:bodyPr/>
          <a:lstStyle/>
          <a:p>
            <a:pPr eaLnBrk="0" hangingPunct="0">
              <a:defRPr/>
            </a:pPr>
            <a:r>
              <a:rPr lang="zh-CN" altLang="en-US" sz="2400" kern="0" smtClean="0">
                <a:solidFill>
                  <a:srgbClr val="000000"/>
                </a:solidFill>
                <a:latin typeface="微软雅黑" pitchFamily="34" charset="-122"/>
                <a:ea typeface="微软雅黑" pitchFamily="34" charset="-122"/>
                <a:cs typeface="微软雅黑"/>
              </a:rPr>
              <a:t>金蝶云星空</a:t>
            </a:r>
            <a:r>
              <a:rPr lang="en-US" altLang="zh-CN" sz="2400" kern="0" smtClean="0">
                <a:solidFill>
                  <a:srgbClr val="000000"/>
                </a:solidFill>
                <a:latin typeface="微软雅黑" pitchFamily="34" charset="-122"/>
                <a:ea typeface="微软雅黑" pitchFamily="34" charset="-122"/>
                <a:cs typeface="微软雅黑"/>
              </a:rPr>
              <a:t>-</a:t>
            </a:r>
            <a:r>
              <a:rPr lang="zh-CN" altLang="en-US" sz="2400" kern="0" smtClean="0">
                <a:solidFill>
                  <a:srgbClr val="000000"/>
                </a:solidFill>
                <a:latin typeface="微软雅黑" pitchFamily="34" charset="-122"/>
                <a:ea typeface="微软雅黑" pitchFamily="34" charset="-122"/>
                <a:cs typeface="微软雅黑"/>
              </a:rPr>
              <a:t>动态</a:t>
            </a:r>
            <a:r>
              <a:rPr lang="zh-CN" altLang="en-US" sz="2400" kern="0" dirty="0" smtClean="0">
                <a:solidFill>
                  <a:srgbClr val="000000"/>
                </a:solidFill>
                <a:latin typeface="微软雅黑" pitchFamily="34" charset="-122"/>
                <a:ea typeface="微软雅黑" pitchFamily="34" charset="-122"/>
                <a:cs typeface="微软雅黑"/>
              </a:rPr>
              <a:t>业务流程管理平台</a:t>
            </a:r>
            <a:endParaRPr lang="zh-CN" altLang="en-US" sz="2400" kern="0" dirty="0">
              <a:solidFill>
                <a:srgbClr val="000000"/>
              </a:solidFill>
              <a:latin typeface="微软雅黑" pitchFamily="34" charset="-122"/>
              <a:ea typeface="微软雅黑" pitchFamily="34" charset="-122"/>
              <a:cs typeface="微软雅黑"/>
            </a:endParaRPr>
          </a:p>
        </p:txBody>
      </p:sp>
      <p:sp>
        <p:nvSpPr>
          <p:cNvPr id="98" name="Freeform 2"/>
          <p:cNvSpPr>
            <a:spLocks/>
          </p:cNvSpPr>
          <p:nvPr/>
        </p:nvSpPr>
        <p:spPr bwMode="ltGray">
          <a:xfrm flipH="1">
            <a:off x="2195736" y="1236990"/>
            <a:ext cx="2249264" cy="1294265"/>
          </a:xfrm>
          <a:custGeom>
            <a:avLst/>
            <a:gdLst>
              <a:gd name="T0" fmla="*/ 303 w 1299"/>
              <a:gd name="T1" fmla="*/ 1008 h 1008"/>
              <a:gd name="T2" fmla="*/ 1299 w 1299"/>
              <a:gd name="T3" fmla="*/ 1008 h 1008"/>
              <a:gd name="T4" fmla="*/ 1296 w 1299"/>
              <a:gd name="T5" fmla="*/ 315 h 1008"/>
              <a:gd name="T6" fmla="*/ 942 w 1299"/>
              <a:gd name="T7" fmla="*/ 0 h 1008"/>
              <a:gd name="T8" fmla="*/ 3 w 1299"/>
              <a:gd name="T9" fmla="*/ 0 h 1008"/>
              <a:gd name="T10" fmla="*/ 0 w 1299"/>
              <a:gd name="T11" fmla="*/ 723 h 1008"/>
              <a:gd name="T12" fmla="*/ 303 w 1299"/>
              <a:gd name="T13" fmla="*/ 1008 h 1008"/>
              <a:gd name="T14" fmla="*/ 0 60000 65536"/>
              <a:gd name="T15" fmla="*/ 0 60000 65536"/>
              <a:gd name="T16" fmla="*/ 0 60000 65536"/>
              <a:gd name="T17" fmla="*/ 0 60000 65536"/>
              <a:gd name="T18" fmla="*/ 0 60000 65536"/>
              <a:gd name="T19" fmla="*/ 0 60000 65536"/>
              <a:gd name="T20" fmla="*/ 0 60000 65536"/>
              <a:gd name="T21" fmla="*/ 0 w 1299"/>
              <a:gd name="T22" fmla="*/ 0 h 1008"/>
              <a:gd name="T23" fmla="*/ 1299 w 1299"/>
              <a:gd name="T24" fmla="*/ 1008 h 100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99" h="1008">
                <a:moveTo>
                  <a:pt x="303" y="1008"/>
                </a:moveTo>
                <a:cubicBezTo>
                  <a:pt x="801" y="1008"/>
                  <a:pt x="1299" y="1008"/>
                  <a:pt x="1299" y="1008"/>
                </a:cubicBezTo>
                <a:cubicBezTo>
                  <a:pt x="1299" y="1008"/>
                  <a:pt x="1297" y="661"/>
                  <a:pt x="1296" y="315"/>
                </a:cubicBezTo>
                <a:cubicBezTo>
                  <a:pt x="1290" y="150"/>
                  <a:pt x="1161" y="0"/>
                  <a:pt x="942" y="0"/>
                </a:cubicBezTo>
                <a:cubicBezTo>
                  <a:pt x="472" y="0"/>
                  <a:pt x="3" y="0"/>
                  <a:pt x="3" y="0"/>
                </a:cubicBezTo>
                <a:cubicBezTo>
                  <a:pt x="3" y="0"/>
                  <a:pt x="1" y="361"/>
                  <a:pt x="0" y="723"/>
                </a:cubicBezTo>
                <a:cubicBezTo>
                  <a:pt x="0" y="915"/>
                  <a:pt x="144" y="1002"/>
                  <a:pt x="303" y="1008"/>
                </a:cubicBezTo>
                <a:close/>
              </a:path>
            </a:pathLst>
          </a:custGeom>
          <a:solidFill>
            <a:srgbClr val="47B0FF"/>
          </a:solidFill>
          <a:ln w="9525">
            <a:noFill/>
            <a:round/>
            <a:headEnd/>
            <a:tailEnd/>
          </a:ln>
        </p:spPr>
        <p:txBody>
          <a:bodyPr/>
          <a:lstStyle/>
          <a:p>
            <a:pPr fontAlgn="auto">
              <a:spcBef>
                <a:spcPts val="0"/>
              </a:spcBef>
              <a:spcAft>
                <a:spcPts val="0"/>
              </a:spcAft>
              <a:defRPr/>
            </a:pPr>
            <a:endParaRPr lang="zh-CN" altLang="en-US" kern="0" smtClean="0">
              <a:solidFill>
                <a:sysClr val="windowText" lastClr="000000"/>
              </a:solidFill>
            </a:endParaRPr>
          </a:p>
        </p:txBody>
      </p:sp>
      <p:sp>
        <p:nvSpPr>
          <p:cNvPr id="99" name="Freeform 3"/>
          <p:cNvSpPr>
            <a:spLocks/>
          </p:cNvSpPr>
          <p:nvPr/>
        </p:nvSpPr>
        <p:spPr bwMode="ltGray">
          <a:xfrm>
            <a:off x="4564064" y="1236990"/>
            <a:ext cx="2240185" cy="1294265"/>
          </a:xfrm>
          <a:custGeom>
            <a:avLst/>
            <a:gdLst>
              <a:gd name="T0" fmla="*/ 303 w 1299"/>
              <a:gd name="T1" fmla="*/ 1008 h 1008"/>
              <a:gd name="T2" fmla="*/ 1299 w 1299"/>
              <a:gd name="T3" fmla="*/ 1008 h 1008"/>
              <a:gd name="T4" fmla="*/ 1296 w 1299"/>
              <a:gd name="T5" fmla="*/ 315 h 1008"/>
              <a:gd name="T6" fmla="*/ 942 w 1299"/>
              <a:gd name="T7" fmla="*/ 0 h 1008"/>
              <a:gd name="T8" fmla="*/ 3 w 1299"/>
              <a:gd name="T9" fmla="*/ 0 h 1008"/>
              <a:gd name="T10" fmla="*/ 0 w 1299"/>
              <a:gd name="T11" fmla="*/ 723 h 1008"/>
              <a:gd name="T12" fmla="*/ 303 w 1299"/>
              <a:gd name="T13" fmla="*/ 1008 h 1008"/>
              <a:gd name="T14" fmla="*/ 0 60000 65536"/>
              <a:gd name="T15" fmla="*/ 0 60000 65536"/>
              <a:gd name="T16" fmla="*/ 0 60000 65536"/>
              <a:gd name="T17" fmla="*/ 0 60000 65536"/>
              <a:gd name="T18" fmla="*/ 0 60000 65536"/>
              <a:gd name="T19" fmla="*/ 0 60000 65536"/>
              <a:gd name="T20" fmla="*/ 0 60000 65536"/>
              <a:gd name="T21" fmla="*/ 0 w 1299"/>
              <a:gd name="T22" fmla="*/ 0 h 1008"/>
              <a:gd name="T23" fmla="*/ 1299 w 1299"/>
              <a:gd name="T24" fmla="*/ 1008 h 100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99" h="1008">
                <a:moveTo>
                  <a:pt x="303" y="1008"/>
                </a:moveTo>
                <a:cubicBezTo>
                  <a:pt x="801" y="1008"/>
                  <a:pt x="1299" y="1008"/>
                  <a:pt x="1299" y="1008"/>
                </a:cubicBezTo>
                <a:cubicBezTo>
                  <a:pt x="1299" y="1008"/>
                  <a:pt x="1297" y="661"/>
                  <a:pt x="1296" y="315"/>
                </a:cubicBezTo>
                <a:cubicBezTo>
                  <a:pt x="1290" y="150"/>
                  <a:pt x="1161" y="0"/>
                  <a:pt x="942" y="0"/>
                </a:cubicBezTo>
                <a:cubicBezTo>
                  <a:pt x="472" y="0"/>
                  <a:pt x="3" y="0"/>
                  <a:pt x="3" y="0"/>
                </a:cubicBezTo>
                <a:cubicBezTo>
                  <a:pt x="3" y="0"/>
                  <a:pt x="1" y="361"/>
                  <a:pt x="0" y="723"/>
                </a:cubicBezTo>
                <a:cubicBezTo>
                  <a:pt x="0" y="915"/>
                  <a:pt x="144" y="1002"/>
                  <a:pt x="303" y="1008"/>
                </a:cubicBezTo>
                <a:close/>
              </a:path>
            </a:pathLst>
          </a:custGeom>
          <a:solidFill>
            <a:srgbClr val="92D050"/>
          </a:solidFill>
          <a:ln w="9525">
            <a:noFill/>
            <a:round/>
            <a:headEnd/>
            <a:tailEnd/>
          </a:ln>
        </p:spPr>
        <p:txBody>
          <a:bodyPr/>
          <a:lstStyle/>
          <a:p>
            <a:pPr fontAlgn="auto">
              <a:spcBef>
                <a:spcPts val="0"/>
              </a:spcBef>
              <a:spcAft>
                <a:spcPts val="0"/>
              </a:spcAft>
              <a:defRPr/>
            </a:pPr>
            <a:endParaRPr lang="zh-CN" altLang="en-US" kern="0" smtClean="0">
              <a:solidFill>
                <a:sysClr val="windowText" lastClr="000000"/>
              </a:solidFill>
            </a:endParaRPr>
          </a:p>
        </p:txBody>
      </p:sp>
      <p:sp>
        <p:nvSpPr>
          <p:cNvPr id="100" name="Freeform 4"/>
          <p:cNvSpPr>
            <a:spLocks/>
          </p:cNvSpPr>
          <p:nvPr/>
        </p:nvSpPr>
        <p:spPr bwMode="ltGray">
          <a:xfrm>
            <a:off x="2195736" y="2627695"/>
            <a:ext cx="2249264" cy="1255589"/>
          </a:xfrm>
          <a:custGeom>
            <a:avLst/>
            <a:gdLst>
              <a:gd name="T0" fmla="*/ 303 w 1299"/>
              <a:gd name="T1" fmla="*/ 1008 h 1008"/>
              <a:gd name="T2" fmla="*/ 1299 w 1299"/>
              <a:gd name="T3" fmla="*/ 1008 h 1008"/>
              <a:gd name="T4" fmla="*/ 1296 w 1299"/>
              <a:gd name="T5" fmla="*/ 315 h 1008"/>
              <a:gd name="T6" fmla="*/ 942 w 1299"/>
              <a:gd name="T7" fmla="*/ 0 h 1008"/>
              <a:gd name="T8" fmla="*/ 3 w 1299"/>
              <a:gd name="T9" fmla="*/ 0 h 1008"/>
              <a:gd name="T10" fmla="*/ 0 w 1299"/>
              <a:gd name="T11" fmla="*/ 723 h 1008"/>
              <a:gd name="T12" fmla="*/ 303 w 1299"/>
              <a:gd name="T13" fmla="*/ 1008 h 1008"/>
              <a:gd name="T14" fmla="*/ 0 60000 65536"/>
              <a:gd name="T15" fmla="*/ 0 60000 65536"/>
              <a:gd name="T16" fmla="*/ 0 60000 65536"/>
              <a:gd name="T17" fmla="*/ 0 60000 65536"/>
              <a:gd name="T18" fmla="*/ 0 60000 65536"/>
              <a:gd name="T19" fmla="*/ 0 60000 65536"/>
              <a:gd name="T20" fmla="*/ 0 60000 65536"/>
              <a:gd name="T21" fmla="*/ 0 w 1299"/>
              <a:gd name="T22" fmla="*/ 0 h 1008"/>
              <a:gd name="T23" fmla="*/ 1299 w 1299"/>
              <a:gd name="T24" fmla="*/ 1008 h 100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99" h="1008">
                <a:moveTo>
                  <a:pt x="303" y="1008"/>
                </a:moveTo>
                <a:cubicBezTo>
                  <a:pt x="801" y="1008"/>
                  <a:pt x="1299" y="1008"/>
                  <a:pt x="1299" y="1008"/>
                </a:cubicBezTo>
                <a:cubicBezTo>
                  <a:pt x="1299" y="1008"/>
                  <a:pt x="1297" y="661"/>
                  <a:pt x="1296" y="315"/>
                </a:cubicBezTo>
                <a:cubicBezTo>
                  <a:pt x="1290" y="150"/>
                  <a:pt x="1161" y="0"/>
                  <a:pt x="942" y="0"/>
                </a:cubicBezTo>
                <a:cubicBezTo>
                  <a:pt x="472" y="0"/>
                  <a:pt x="3" y="0"/>
                  <a:pt x="3" y="0"/>
                </a:cubicBezTo>
                <a:cubicBezTo>
                  <a:pt x="3" y="0"/>
                  <a:pt x="1" y="361"/>
                  <a:pt x="0" y="723"/>
                </a:cubicBezTo>
                <a:cubicBezTo>
                  <a:pt x="0" y="915"/>
                  <a:pt x="144" y="1002"/>
                  <a:pt x="303" y="1008"/>
                </a:cubicBezTo>
                <a:close/>
              </a:path>
            </a:pathLst>
          </a:custGeom>
          <a:solidFill>
            <a:srgbClr val="F08300"/>
          </a:solidFill>
          <a:ln w="9525">
            <a:noFill/>
            <a:round/>
            <a:headEnd/>
            <a:tailEnd/>
          </a:ln>
        </p:spPr>
        <p:txBody>
          <a:bodyPr/>
          <a:lstStyle/>
          <a:p>
            <a:pPr fontAlgn="auto">
              <a:spcBef>
                <a:spcPts val="0"/>
              </a:spcBef>
              <a:spcAft>
                <a:spcPts val="0"/>
              </a:spcAft>
              <a:defRPr/>
            </a:pPr>
            <a:endParaRPr lang="zh-CN" altLang="en-US" kern="0" smtClean="0">
              <a:solidFill>
                <a:sysClr val="windowText" lastClr="000000"/>
              </a:solidFill>
            </a:endParaRPr>
          </a:p>
        </p:txBody>
      </p:sp>
      <p:sp>
        <p:nvSpPr>
          <p:cNvPr id="101" name="Freeform 5"/>
          <p:cNvSpPr>
            <a:spLocks/>
          </p:cNvSpPr>
          <p:nvPr/>
        </p:nvSpPr>
        <p:spPr bwMode="ltGray">
          <a:xfrm flipH="1">
            <a:off x="4564061" y="2627695"/>
            <a:ext cx="2240186" cy="1255589"/>
          </a:xfrm>
          <a:custGeom>
            <a:avLst/>
            <a:gdLst>
              <a:gd name="T0" fmla="*/ 303 w 1299"/>
              <a:gd name="T1" fmla="*/ 1008 h 1008"/>
              <a:gd name="T2" fmla="*/ 1299 w 1299"/>
              <a:gd name="T3" fmla="*/ 1008 h 1008"/>
              <a:gd name="T4" fmla="*/ 1296 w 1299"/>
              <a:gd name="T5" fmla="*/ 315 h 1008"/>
              <a:gd name="T6" fmla="*/ 942 w 1299"/>
              <a:gd name="T7" fmla="*/ 0 h 1008"/>
              <a:gd name="T8" fmla="*/ 3 w 1299"/>
              <a:gd name="T9" fmla="*/ 0 h 1008"/>
              <a:gd name="T10" fmla="*/ 0 w 1299"/>
              <a:gd name="T11" fmla="*/ 723 h 1008"/>
              <a:gd name="T12" fmla="*/ 303 w 1299"/>
              <a:gd name="T13" fmla="*/ 1008 h 1008"/>
              <a:gd name="T14" fmla="*/ 0 60000 65536"/>
              <a:gd name="T15" fmla="*/ 0 60000 65536"/>
              <a:gd name="T16" fmla="*/ 0 60000 65536"/>
              <a:gd name="T17" fmla="*/ 0 60000 65536"/>
              <a:gd name="T18" fmla="*/ 0 60000 65536"/>
              <a:gd name="T19" fmla="*/ 0 60000 65536"/>
              <a:gd name="T20" fmla="*/ 0 60000 65536"/>
              <a:gd name="T21" fmla="*/ 0 w 1299"/>
              <a:gd name="T22" fmla="*/ 0 h 1008"/>
              <a:gd name="T23" fmla="*/ 1299 w 1299"/>
              <a:gd name="T24" fmla="*/ 1008 h 100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99" h="1008">
                <a:moveTo>
                  <a:pt x="303" y="1008"/>
                </a:moveTo>
                <a:cubicBezTo>
                  <a:pt x="801" y="1008"/>
                  <a:pt x="1299" y="1008"/>
                  <a:pt x="1299" y="1008"/>
                </a:cubicBezTo>
                <a:cubicBezTo>
                  <a:pt x="1299" y="1008"/>
                  <a:pt x="1297" y="661"/>
                  <a:pt x="1296" y="315"/>
                </a:cubicBezTo>
                <a:cubicBezTo>
                  <a:pt x="1290" y="150"/>
                  <a:pt x="1161" y="0"/>
                  <a:pt x="942" y="0"/>
                </a:cubicBezTo>
                <a:cubicBezTo>
                  <a:pt x="472" y="0"/>
                  <a:pt x="3" y="0"/>
                  <a:pt x="3" y="0"/>
                </a:cubicBezTo>
                <a:cubicBezTo>
                  <a:pt x="3" y="0"/>
                  <a:pt x="1" y="361"/>
                  <a:pt x="0" y="723"/>
                </a:cubicBezTo>
                <a:cubicBezTo>
                  <a:pt x="0" y="915"/>
                  <a:pt x="144" y="1002"/>
                  <a:pt x="303" y="1008"/>
                </a:cubicBezTo>
                <a:close/>
              </a:path>
            </a:pathLst>
          </a:custGeom>
          <a:solidFill>
            <a:srgbClr val="FF6161"/>
          </a:solidFill>
          <a:ln w="9525">
            <a:noFill/>
            <a:round/>
            <a:headEnd/>
            <a:tailEnd/>
          </a:ln>
        </p:spPr>
        <p:txBody>
          <a:bodyPr/>
          <a:lstStyle/>
          <a:p>
            <a:pPr fontAlgn="auto">
              <a:spcBef>
                <a:spcPts val="0"/>
              </a:spcBef>
              <a:spcAft>
                <a:spcPts val="0"/>
              </a:spcAft>
              <a:defRPr/>
            </a:pPr>
            <a:endParaRPr lang="zh-CN" altLang="en-US" kern="0" smtClean="0">
              <a:solidFill>
                <a:sysClr val="windowText" lastClr="000000"/>
              </a:solidFill>
            </a:endParaRPr>
          </a:p>
        </p:txBody>
      </p:sp>
      <p:sp>
        <p:nvSpPr>
          <p:cNvPr id="102" name="Oval 6"/>
          <p:cNvSpPr>
            <a:spLocks noChangeArrowheads="1"/>
          </p:cNvSpPr>
          <p:nvPr/>
        </p:nvSpPr>
        <p:spPr bwMode="gray">
          <a:xfrm>
            <a:off x="3389313" y="1756158"/>
            <a:ext cx="2362200" cy="1771650"/>
          </a:xfrm>
          <a:prstGeom prst="ellipse">
            <a:avLst/>
          </a:prstGeom>
          <a:solidFill>
            <a:srgbClr val="FFFFFF">
              <a:alpha val="50195"/>
            </a:srgbClr>
          </a:solidFill>
          <a:ln w="9525">
            <a:noFill/>
            <a:round/>
            <a:headEnd/>
            <a:tailEnd/>
          </a:ln>
        </p:spPr>
        <p:txBody>
          <a:bodyPr wrap="none" anchor="ctr"/>
          <a:lstStyle/>
          <a:p>
            <a:pPr fontAlgn="auto">
              <a:spcBef>
                <a:spcPts val="0"/>
              </a:spcBef>
              <a:spcAft>
                <a:spcPts val="0"/>
              </a:spcAft>
              <a:defRPr/>
            </a:pPr>
            <a:endParaRPr lang="zh-CN" altLang="en-US" kern="0" smtClean="0">
              <a:solidFill>
                <a:sysClr val="windowText" lastClr="000000"/>
              </a:solidFill>
            </a:endParaRPr>
          </a:p>
        </p:txBody>
      </p:sp>
      <p:sp>
        <p:nvSpPr>
          <p:cNvPr id="103" name="Text Box 7"/>
          <p:cNvSpPr txBox="1">
            <a:spLocks noChangeArrowheads="1"/>
          </p:cNvSpPr>
          <p:nvPr/>
        </p:nvSpPr>
        <p:spPr bwMode="black">
          <a:xfrm>
            <a:off x="2284414" y="1402542"/>
            <a:ext cx="1792287" cy="338554"/>
          </a:xfrm>
          <a:prstGeom prst="rect">
            <a:avLst/>
          </a:prstGeom>
          <a:noFill/>
          <a:ln w="9525" algn="ctr">
            <a:noFill/>
            <a:miter lim="800000"/>
            <a:headEnd/>
            <a:tailEnd/>
          </a:ln>
          <a:effectLst/>
        </p:spPr>
        <p:txBody>
          <a:bodyPr>
            <a:spAutoFit/>
          </a:bodyPr>
          <a:lstStyle/>
          <a:p>
            <a:pPr>
              <a:spcBef>
                <a:spcPct val="50000"/>
              </a:spcBef>
              <a:defRPr/>
            </a:pPr>
            <a:r>
              <a:rPr lang="zh-CN" altLang="en-US" sz="1600" b="1" dirty="0" smtClean="0">
                <a:solidFill>
                  <a:srgbClr val="FFFFFF"/>
                </a:solidFill>
                <a:latin typeface="微软雅黑" pitchFamily="34" charset="-122"/>
                <a:ea typeface="微软雅黑" pitchFamily="34" charset="-122"/>
              </a:rPr>
              <a:t>业务流程战略</a:t>
            </a:r>
            <a:endParaRPr lang="en-US" altLang="zh-CN" sz="1600" b="1" dirty="0">
              <a:solidFill>
                <a:srgbClr val="FFFFFF"/>
              </a:solidFill>
              <a:latin typeface="微软雅黑" pitchFamily="34" charset="-122"/>
              <a:ea typeface="微软雅黑" pitchFamily="34" charset="-122"/>
            </a:endParaRPr>
          </a:p>
        </p:txBody>
      </p:sp>
      <p:sp>
        <p:nvSpPr>
          <p:cNvPr id="104" name="Text Box 9"/>
          <p:cNvSpPr txBox="1">
            <a:spLocks noChangeArrowheads="1"/>
          </p:cNvSpPr>
          <p:nvPr/>
        </p:nvSpPr>
        <p:spPr bwMode="black">
          <a:xfrm>
            <a:off x="4991101" y="1402542"/>
            <a:ext cx="1724039" cy="338554"/>
          </a:xfrm>
          <a:prstGeom prst="rect">
            <a:avLst/>
          </a:prstGeom>
          <a:noFill/>
          <a:ln w="9525" algn="ctr">
            <a:noFill/>
            <a:miter lim="800000"/>
            <a:headEnd/>
            <a:tailEnd/>
          </a:ln>
          <a:effectLst/>
        </p:spPr>
        <p:txBody>
          <a:bodyPr wrap="square">
            <a:spAutoFit/>
          </a:bodyPr>
          <a:lstStyle/>
          <a:p>
            <a:pPr algn="r">
              <a:spcBef>
                <a:spcPct val="50000"/>
              </a:spcBef>
              <a:defRPr/>
            </a:pPr>
            <a:r>
              <a:rPr lang="zh-CN" altLang="en-US" sz="1600" b="1" dirty="0" smtClean="0">
                <a:solidFill>
                  <a:srgbClr val="FFFFFF"/>
                </a:solidFill>
                <a:latin typeface="微软雅黑" pitchFamily="34" charset="-122"/>
                <a:ea typeface="微软雅黑" pitchFamily="34" charset="-122"/>
              </a:rPr>
              <a:t>业务流程设计</a:t>
            </a:r>
            <a:endParaRPr lang="en-US" altLang="zh-CN" sz="1600" b="1" dirty="0">
              <a:solidFill>
                <a:srgbClr val="FFFFFF"/>
              </a:solidFill>
              <a:latin typeface="微软雅黑" pitchFamily="34" charset="-122"/>
              <a:ea typeface="微软雅黑" pitchFamily="34" charset="-122"/>
            </a:endParaRPr>
          </a:p>
        </p:txBody>
      </p:sp>
      <p:sp>
        <p:nvSpPr>
          <p:cNvPr id="105" name="Text Box 10"/>
          <p:cNvSpPr txBox="1">
            <a:spLocks noChangeArrowheads="1"/>
          </p:cNvSpPr>
          <p:nvPr/>
        </p:nvSpPr>
        <p:spPr bwMode="black">
          <a:xfrm>
            <a:off x="2062145" y="3071816"/>
            <a:ext cx="1792287" cy="338554"/>
          </a:xfrm>
          <a:prstGeom prst="rect">
            <a:avLst/>
          </a:prstGeom>
          <a:noFill/>
          <a:ln w="9525" algn="ctr">
            <a:noFill/>
            <a:miter lim="800000"/>
            <a:headEnd/>
            <a:tailEnd/>
          </a:ln>
          <a:effectLst/>
        </p:spPr>
        <p:txBody>
          <a:bodyPr>
            <a:spAutoFit/>
          </a:bodyPr>
          <a:lstStyle/>
          <a:p>
            <a:pPr algn="ctr">
              <a:spcBef>
                <a:spcPct val="50000"/>
              </a:spcBef>
              <a:defRPr/>
            </a:pPr>
            <a:r>
              <a:rPr lang="zh-CN" altLang="en-US" sz="1600" b="1" dirty="0" smtClean="0">
                <a:solidFill>
                  <a:srgbClr val="FFFFFF"/>
                </a:solidFill>
                <a:latin typeface="微软雅黑" pitchFamily="34" charset="-122"/>
                <a:ea typeface="微软雅黑" pitchFamily="34" charset="-122"/>
              </a:rPr>
              <a:t>业务流程控制</a:t>
            </a:r>
            <a:endParaRPr lang="en-US" altLang="zh-CN" sz="1600" b="1" dirty="0">
              <a:solidFill>
                <a:srgbClr val="FFFFFF"/>
              </a:solidFill>
              <a:latin typeface="微软雅黑" pitchFamily="34" charset="-122"/>
              <a:ea typeface="微软雅黑" pitchFamily="34" charset="-122"/>
            </a:endParaRPr>
          </a:p>
        </p:txBody>
      </p:sp>
      <p:sp>
        <p:nvSpPr>
          <p:cNvPr id="106" name="Text Box 11"/>
          <p:cNvSpPr txBox="1">
            <a:spLocks noChangeArrowheads="1"/>
          </p:cNvSpPr>
          <p:nvPr/>
        </p:nvSpPr>
        <p:spPr bwMode="black">
          <a:xfrm>
            <a:off x="5247034" y="3081341"/>
            <a:ext cx="1792288" cy="338554"/>
          </a:xfrm>
          <a:prstGeom prst="rect">
            <a:avLst/>
          </a:prstGeom>
          <a:noFill/>
          <a:ln w="9525" algn="ctr">
            <a:noFill/>
            <a:miter lim="800000"/>
            <a:headEnd/>
            <a:tailEnd/>
          </a:ln>
          <a:effectLst/>
        </p:spPr>
        <p:txBody>
          <a:bodyPr>
            <a:spAutoFit/>
          </a:bodyPr>
          <a:lstStyle/>
          <a:p>
            <a:pPr algn="ctr">
              <a:spcBef>
                <a:spcPct val="50000"/>
              </a:spcBef>
              <a:defRPr/>
            </a:pPr>
            <a:r>
              <a:rPr lang="zh-CN" altLang="en-US" sz="1600" b="1" dirty="0" smtClean="0">
                <a:solidFill>
                  <a:srgbClr val="FFFFFF"/>
                </a:solidFill>
                <a:latin typeface="微软雅黑" pitchFamily="34" charset="-122"/>
                <a:ea typeface="微软雅黑" pitchFamily="34" charset="-122"/>
              </a:rPr>
              <a:t>业务流程实施</a:t>
            </a:r>
            <a:endParaRPr lang="en-US" altLang="zh-CN" sz="1600" b="1" dirty="0">
              <a:solidFill>
                <a:srgbClr val="FFFFFF"/>
              </a:solidFill>
              <a:latin typeface="微软雅黑" pitchFamily="34" charset="-122"/>
              <a:ea typeface="微软雅黑" pitchFamily="34" charset="-122"/>
            </a:endParaRPr>
          </a:p>
        </p:txBody>
      </p:sp>
      <p:sp>
        <p:nvSpPr>
          <p:cNvPr id="111" name="Text Box 9"/>
          <p:cNvSpPr txBox="1">
            <a:spLocks noChangeArrowheads="1"/>
          </p:cNvSpPr>
          <p:nvPr/>
        </p:nvSpPr>
        <p:spPr bwMode="black">
          <a:xfrm>
            <a:off x="2351084" y="1699034"/>
            <a:ext cx="1792288" cy="515526"/>
          </a:xfrm>
          <a:prstGeom prst="rect">
            <a:avLst/>
          </a:prstGeom>
          <a:noFill/>
          <a:ln w="9525" algn="ctr">
            <a:noFill/>
            <a:miter lim="800000"/>
            <a:headEnd/>
            <a:tailEnd/>
          </a:ln>
          <a:effectLst/>
        </p:spPr>
        <p:txBody>
          <a:bodyPr>
            <a:spAutoFit/>
          </a:bodyPr>
          <a:lstStyle/>
          <a:p>
            <a:pPr>
              <a:spcBef>
                <a:spcPct val="50000"/>
              </a:spcBef>
              <a:defRPr/>
            </a:pPr>
            <a:r>
              <a:rPr lang="zh-CN" altLang="en-US" sz="1100" dirty="0" smtClean="0">
                <a:solidFill>
                  <a:srgbClr val="FFFFFF"/>
                </a:solidFill>
                <a:latin typeface="微软雅黑" pitchFamily="34" charset="-122"/>
                <a:ea typeface="微软雅黑" pitchFamily="34" charset="-122"/>
              </a:rPr>
              <a:t>建立关键绩效指标体系</a:t>
            </a:r>
            <a:endParaRPr lang="en-US" altLang="zh-CN" sz="1100" dirty="0" smtClean="0">
              <a:solidFill>
                <a:srgbClr val="FFFFFF"/>
              </a:solidFill>
              <a:latin typeface="微软雅黑" pitchFamily="34" charset="-122"/>
              <a:ea typeface="微软雅黑" pitchFamily="34" charset="-122"/>
            </a:endParaRPr>
          </a:p>
          <a:p>
            <a:pPr>
              <a:spcBef>
                <a:spcPct val="50000"/>
              </a:spcBef>
              <a:defRPr/>
            </a:pPr>
            <a:r>
              <a:rPr lang="zh-CN" altLang="en-US" sz="1100" dirty="0" smtClean="0">
                <a:solidFill>
                  <a:srgbClr val="FFFFFF"/>
                </a:solidFill>
                <a:latin typeface="微软雅黑" pitchFamily="34" charset="-122"/>
                <a:ea typeface="微软雅黑" pitchFamily="34" charset="-122"/>
              </a:rPr>
              <a:t>确定业务流程目标</a:t>
            </a:r>
            <a:endParaRPr lang="en-US" altLang="zh-CN" sz="1100" dirty="0">
              <a:solidFill>
                <a:srgbClr val="FFFFFF"/>
              </a:solidFill>
              <a:latin typeface="微软雅黑" pitchFamily="34" charset="-122"/>
              <a:ea typeface="微软雅黑" pitchFamily="34" charset="-122"/>
            </a:endParaRPr>
          </a:p>
        </p:txBody>
      </p:sp>
      <p:sp>
        <p:nvSpPr>
          <p:cNvPr id="112" name="Text Box 9"/>
          <p:cNvSpPr txBox="1">
            <a:spLocks noChangeArrowheads="1"/>
          </p:cNvSpPr>
          <p:nvPr/>
        </p:nvSpPr>
        <p:spPr bwMode="black">
          <a:xfrm>
            <a:off x="5643570" y="1714494"/>
            <a:ext cx="1216224" cy="769441"/>
          </a:xfrm>
          <a:prstGeom prst="rect">
            <a:avLst/>
          </a:prstGeom>
          <a:noFill/>
          <a:ln w="9525" algn="ctr">
            <a:noFill/>
            <a:miter lim="800000"/>
            <a:headEnd/>
            <a:tailEnd/>
          </a:ln>
          <a:effectLst/>
        </p:spPr>
        <p:txBody>
          <a:bodyPr wrap="square">
            <a:spAutoFit/>
          </a:bodyPr>
          <a:lstStyle/>
          <a:p>
            <a:pPr>
              <a:spcBef>
                <a:spcPct val="50000"/>
              </a:spcBef>
              <a:defRPr/>
            </a:pPr>
            <a:r>
              <a:rPr lang="zh-CN" altLang="en-US" sz="1100" dirty="0" smtClean="0">
                <a:solidFill>
                  <a:srgbClr val="FFFFFF"/>
                </a:solidFill>
                <a:latin typeface="微软雅黑" pitchFamily="34" charset="-122"/>
                <a:ea typeface="微软雅黑" pitchFamily="34" charset="-122"/>
              </a:rPr>
              <a:t>搭建流程架构</a:t>
            </a:r>
            <a:endParaRPr lang="en-US" altLang="zh-CN" sz="1100" dirty="0" smtClean="0">
              <a:solidFill>
                <a:srgbClr val="FFFFFF"/>
              </a:solidFill>
              <a:latin typeface="微软雅黑" pitchFamily="34" charset="-122"/>
              <a:ea typeface="微软雅黑" pitchFamily="34" charset="-122"/>
            </a:endParaRPr>
          </a:p>
          <a:p>
            <a:pPr>
              <a:spcBef>
                <a:spcPct val="50000"/>
              </a:spcBef>
              <a:defRPr/>
            </a:pPr>
            <a:r>
              <a:rPr lang="zh-CN" altLang="en-US" sz="1100" dirty="0" smtClean="0">
                <a:solidFill>
                  <a:srgbClr val="FFFFFF"/>
                </a:solidFill>
                <a:latin typeface="微软雅黑" pitchFamily="34" charset="-122"/>
                <a:ea typeface="微软雅黑" pitchFamily="34" charset="-122"/>
              </a:rPr>
              <a:t>描述现状流程</a:t>
            </a:r>
            <a:endParaRPr lang="en-US" altLang="zh-CN" sz="1100" dirty="0" smtClean="0">
              <a:solidFill>
                <a:srgbClr val="FFFFFF"/>
              </a:solidFill>
              <a:latin typeface="微软雅黑" pitchFamily="34" charset="-122"/>
              <a:ea typeface="微软雅黑" pitchFamily="34" charset="-122"/>
            </a:endParaRPr>
          </a:p>
          <a:p>
            <a:pPr>
              <a:spcBef>
                <a:spcPct val="50000"/>
              </a:spcBef>
              <a:defRPr/>
            </a:pPr>
            <a:r>
              <a:rPr lang="zh-CN" altLang="en-US" sz="1100" dirty="0" smtClean="0">
                <a:solidFill>
                  <a:srgbClr val="FFFFFF"/>
                </a:solidFill>
                <a:latin typeface="微软雅黑" pitchFamily="34" charset="-122"/>
                <a:ea typeface="微软雅黑" pitchFamily="34" charset="-122"/>
              </a:rPr>
              <a:t>分析优化流程</a:t>
            </a:r>
            <a:endParaRPr lang="en-US" altLang="zh-CN" sz="1100" dirty="0">
              <a:solidFill>
                <a:srgbClr val="FFFFFF"/>
              </a:solidFill>
              <a:latin typeface="微软雅黑" pitchFamily="34" charset="-122"/>
              <a:ea typeface="微软雅黑" pitchFamily="34" charset="-122"/>
            </a:endParaRPr>
          </a:p>
        </p:txBody>
      </p:sp>
      <p:sp>
        <p:nvSpPr>
          <p:cNvPr id="113" name="Text Box 9"/>
          <p:cNvSpPr txBox="1">
            <a:spLocks noChangeArrowheads="1"/>
          </p:cNvSpPr>
          <p:nvPr/>
        </p:nvSpPr>
        <p:spPr bwMode="black">
          <a:xfrm>
            <a:off x="5580112" y="3379094"/>
            <a:ext cx="1216224" cy="261610"/>
          </a:xfrm>
          <a:prstGeom prst="rect">
            <a:avLst/>
          </a:prstGeom>
          <a:noFill/>
          <a:ln w="9525" algn="ctr">
            <a:noFill/>
            <a:miter lim="800000"/>
            <a:headEnd/>
            <a:tailEnd/>
          </a:ln>
          <a:effectLst/>
        </p:spPr>
        <p:txBody>
          <a:bodyPr wrap="square">
            <a:spAutoFit/>
          </a:bodyPr>
          <a:lstStyle/>
          <a:p>
            <a:pPr>
              <a:spcBef>
                <a:spcPct val="50000"/>
              </a:spcBef>
              <a:defRPr/>
            </a:pPr>
            <a:r>
              <a:rPr lang="zh-CN" altLang="en-US" sz="1100" dirty="0" smtClean="0">
                <a:solidFill>
                  <a:srgbClr val="FFFFFF"/>
                </a:solidFill>
                <a:latin typeface="微软雅黑" pitchFamily="34" charset="-122"/>
                <a:ea typeface="微软雅黑" pitchFamily="34" charset="-122"/>
              </a:rPr>
              <a:t>融合</a:t>
            </a:r>
            <a:r>
              <a:rPr lang="en-US" altLang="zh-CN" sz="1100" dirty="0" smtClean="0">
                <a:solidFill>
                  <a:srgbClr val="FFFFFF"/>
                </a:solidFill>
                <a:latin typeface="微软雅黑" pitchFamily="34" charset="-122"/>
                <a:ea typeface="微软雅黑" pitchFamily="34" charset="-122"/>
              </a:rPr>
              <a:t>BPM</a:t>
            </a:r>
            <a:r>
              <a:rPr lang="zh-CN" altLang="en-US" sz="1100" dirty="0" smtClean="0">
                <a:solidFill>
                  <a:srgbClr val="FFFFFF"/>
                </a:solidFill>
                <a:latin typeface="微软雅黑" pitchFamily="34" charset="-122"/>
                <a:ea typeface="微软雅黑" pitchFamily="34" charset="-122"/>
              </a:rPr>
              <a:t>与</a:t>
            </a:r>
            <a:r>
              <a:rPr lang="en-US" altLang="zh-CN" sz="1100" dirty="0" smtClean="0">
                <a:solidFill>
                  <a:srgbClr val="FFFFFF"/>
                </a:solidFill>
                <a:latin typeface="微软雅黑" pitchFamily="34" charset="-122"/>
                <a:ea typeface="微软雅黑" pitchFamily="34" charset="-122"/>
              </a:rPr>
              <a:t>ERP</a:t>
            </a:r>
            <a:endParaRPr lang="en-US" altLang="zh-CN" sz="1100" dirty="0">
              <a:solidFill>
                <a:srgbClr val="FFFFFF"/>
              </a:solidFill>
              <a:latin typeface="微软雅黑" pitchFamily="34" charset="-122"/>
              <a:ea typeface="微软雅黑" pitchFamily="34" charset="-122"/>
            </a:endParaRPr>
          </a:p>
        </p:txBody>
      </p:sp>
      <p:sp>
        <p:nvSpPr>
          <p:cNvPr id="114" name="Text Box 9"/>
          <p:cNvSpPr txBox="1">
            <a:spLocks noChangeArrowheads="1"/>
          </p:cNvSpPr>
          <p:nvPr/>
        </p:nvSpPr>
        <p:spPr bwMode="black">
          <a:xfrm>
            <a:off x="2422522" y="3413284"/>
            <a:ext cx="1792288" cy="515526"/>
          </a:xfrm>
          <a:prstGeom prst="rect">
            <a:avLst/>
          </a:prstGeom>
          <a:noFill/>
          <a:ln w="9525" algn="ctr">
            <a:noFill/>
            <a:miter lim="800000"/>
            <a:headEnd/>
            <a:tailEnd/>
          </a:ln>
          <a:effectLst/>
        </p:spPr>
        <p:txBody>
          <a:bodyPr>
            <a:spAutoFit/>
          </a:bodyPr>
          <a:lstStyle/>
          <a:p>
            <a:pPr>
              <a:spcBef>
                <a:spcPct val="50000"/>
              </a:spcBef>
              <a:defRPr/>
            </a:pPr>
            <a:r>
              <a:rPr lang="zh-CN" altLang="en-US" sz="1100" dirty="0" smtClean="0">
                <a:solidFill>
                  <a:srgbClr val="FFFFFF"/>
                </a:solidFill>
                <a:latin typeface="微软雅黑" pitchFamily="34" charset="-122"/>
                <a:ea typeface="微软雅黑" pitchFamily="34" charset="-122"/>
              </a:rPr>
              <a:t>建立内部控制体系</a:t>
            </a:r>
            <a:endParaRPr lang="en-US" altLang="zh-CN" sz="1100" dirty="0" smtClean="0">
              <a:solidFill>
                <a:srgbClr val="FFFFFF"/>
              </a:solidFill>
              <a:latin typeface="微软雅黑" pitchFamily="34" charset="-122"/>
              <a:ea typeface="微软雅黑" pitchFamily="34" charset="-122"/>
            </a:endParaRPr>
          </a:p>
          <a:p>
            <a:pPr>
              <a:spcBef>
                <a:spcPct val="50000"/>
              </a:spcBef>
              <a:defRPr/>
            </a:pPr>
            <a:r>
              <a:rPr lang="zh-CN" altLang="en-US" sz="1100" dirty="0" smtClean="0">
                <a:solidFill>
                  <a:srgbClr val="FFFFFF"/>
                </a:solidFill>
                <a:latin typeface="微软雅黑" pitchFamily="34" charset="-122"/>
                <a:ea typeface="微软雅黑" pitchFamily="34" charset="-122"/>
              </a:rPr>
              <a:t>建立绩效监控体系</a:t>
            </a:r>
            <a:endParaRPr lang="en-US" altLang="zh-CN" sz="1100" dirty="0">
              <a:solidFill>
                <a:srgbClr val="FFFFFF"/>
              </a:solidFill>
              <a:latin typeface="微软雅黑" pitchFamily="34" charset="-122"/>
              <a:ea typeface="微软雅黑" pitchFamily="34" charset="-122"/>
            </a:endParaRPr>
          </a:p>
        </p:txBody>
      </p:sp>
      <p:grpSp>
        <p:nvGrpSpPr>
          <p:cNvPr id="2" name="组合 125"/>
          <p:cNvGrpSpPr/>
          <p:nvPr/>
        </p:nvGrpSpPr>
        <p:grpSpPr>
          <a:xfrm>
            <a:off x="3723912" y="2101086"/>
            <a:ext cx="1703387" cy="1191816"/>
            <a:chOff x="3723911" y="2830667"/>
            <a:chExt cx="1703387" cy="1589088"/>
          </a:xfrm>
        </p:grpSpPr>
        <p:sp>
          <p:nvSpPr>
            <p:cNvPr id="120" name="AutoShape 10"/>
            <p:cNvSpPr>
              <a:spLocks noChangeArrowheads="1"/>
            </p:cNvSpPr>
            <p:nvPr/>
          </p:nvSpPr>
          <p:spPr bwMode="gray">
            <a:xfrm rot="18205883">
              <a:off x="3781061" y="2773517"/>
              <a:ext cx="1589088" cy="1703387"/>
            </a:xfrm>
            <a:custGeom>
              <a:avLst/>
              <a:gdLst>
                <a:gd name="T0" fmla="*/ 2147483647 w 21600"/>
                <a:gd name="T1" fmla="*/ 1585074844 h 21600"/>
                <a:gd name="T2" fmla="*/ 2147483647 w 21600"/>
                <a:gd name="T3" fmla="*/ 735649364 h 21600"/>
                <a:gd name="T4" fmla="*/ 2147483647 w 21600"/>
                <a:gd name="T5" fmla="*/ 2147483647 h 21600"/>
                <a:gd name="T6" fmla="*/ 2147483647 w 21600"/>
                <a:gd name="T7" fmla="*/ 2147483647 h 21600"/>
                <a:gd name="T8" fmla="*/ 2147483647 w 21600"/>
                <a:gd name="T9" fmla="*/ 2147483647 h 21600"/>
                <a:gd name="T10" fmla="*/ 2147483647 w 21600"/>
                <a:gd name="T11" fmla="*/ 2147483647 h 21600"/>
                <a:gd name="T12" fmla="*/ 0 60000 65536"/>
                <a:gd name="T13" fmla="*/ 0 60000 65536"/>
                <a:gd name="T14" fmla="*/ 0 60000 65536"/>
                <a:gd name="T15" fmla="*/ 0 60000 65536"/>
                <a:gd name="T16" fmla="*/ 0 60000 65536"/>
                <a:gd name="T17" fmla="*/ 0 60000 65536"/>
                <a:gd name="T18" fmla="*/ 3163 w 21600"/>
                <a:gd name="T19" fmla="*/ 3163 h 21600"/>
                <a:gd name="T20" fmla="*/ 18437 w 21600"/>
                <a:gd name="T21" fmla="*/ 18437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8597" y="10926"/>
                  </a:moveTo>
                  <a:cubicBezTo>
                    <a:pt x="18598" y="10884"/>
                    <a:pt x="18599" y="10842"/>
                    <a:pt x="18599" y="10800"/>
                  </a:cubicBezTo>
                  <a:cubicBezTo>
                    <a:pt x="18599" y="6497"/>
                    <a:pt x="15115" y="3008"/>
                    <a:pt x="10813" y="3001"/>
                  </a:cubicBezTo>
                  <a:lnTo>
                    <a:pt x="10818" y="0"/>
                  </a:lnTo>
                  <a:cubicBezTo>
                    <a:pt x="16775" y="10"/>
                    <a:pt x="21600" y="4842"/>
                    <a:pt x="21600" y="10800"/>
                  </a:cubicBezTo>
                  <a:cubicBezTo>
                    <a:pt x="21600" y="10858"/>
                    <a:pt x="21599" y="10917"/>
                    <a:pt x="21598" y="10975"/>
                  </a:cubicBezTo>
                  <a:lnTo>
                    <a:pt x="24298" y="11019"/>
                  </a:lnTo>
                  <a:lnTo>
                    <a:pt x="20030" y="15151"/>
                  </a:lnTo>
                  <a:lnTo>
                    <a:pt x="15898" y="10883"/>
                  </a:lnTo>
                  <a:lnTo>
                    <a:pt x="18597" y="10926"/>
                  </a:lnTo>
                  <a:close/>
                </a:path>
              </a:pathLst>
            </a:custGeom>
            <a:gradFill rotWithShape="1">
              <a:gsLst>
                <a:gs pos="0">
                  <a:srgbClr val="FFFFFF">
                    <a:alpha val="0"/>
                  </a:srgbClr>
                </a:gs>
                <a:gs pos="100000">
                  <a:srgbClr val="003366">
                    <a:alpha val="78000"/>
                  </a:srgbClr>
                </a:gs>
              </a:gsLst>
              <a:lin ang="5400000" scaled="1"/>
            </a:gradFill>
            <a:ln w="9525">
              <a:noFill/>
              <a:miter lim="800000"/>
              <a:headEnd/>
              <a:tailEnd/>
            </a:ln>
          </p:spPr>
          <p:txBody>
            <a:bodyPr wrap="none" anchor="ctr"/>
            <a:lstStyle/>
            <a:p>
              <a:endParaRPr lang="zh-CN" altLang="en-US">
                <a:solidFill>
                  <a:srgbClr val="000000"/>
                </a:solidFill>
              </a:endParaRPr>
            </a:p>
          </p:txBody>
        </p:sp>
        <p:sp>
          <p:nvSpPr>
            <p:cNvPr id="123" name="Text Box 9"/>
            <p:cNvSpPr txBox="1">
              <a:spLocks noChangeArrowheads="1"/>
            </p:cNvSpPr>
            <p:nvPr/>
          </p:nvSpPr>
          <p:spPr bwMode="black">
            <a:xfrm>
              <a:off x="4067944" y="2852936"/>
              <a:ext cx="936104" cy="369332"/>
            </a:xfrm>
            <a:prstGeom prst="rect">
              <a:avLst/>
            </a:prstGeom>
            <a:noFill/>
            <a:ln w="9525" algn="ctr">
              <a:noFill/>
              <a:miter lim="800000"/>
              <a:headEnd/>
              <a:tailEnd/>
            </a:ln>
            <a:effectLst/>
          </p:spPr>
          <p:txBody>
            <a:bodyPr wrap="square">
              <a:spAutoFit/>
            </a:bodyPr>
            <a:lstStyle/>
            <a:p>
              <a:pPr algn="ctr">
                <a:spcBef>
                  <a:spcPct val="50000"/>
                </a:spcBef>
                <a:defRPr/>
              </a:pPr>
              <a:r>
                <a:rPr lang="zh-CN" altLang="en-US" sz="1200" b="1" dirty="0" smtClean="0">
                  <a:solidFill>
                    <a:srgbClr val="000000"/>
                  </a:solidFill>
                  <a:latin typeface="微软雅黑" pitchFamily="34" charset="-122"/>
                  <a:ea typeface="微软雅黑" pitchFamily="34" charset="-122"/>
                </a:rPr>
                <a:t>变革管理</a:t>
              </a:r>
              <a:endParaRPr lang="en-US" altLang="zh-CN" sz="1200" b="1" dirty="0">
                <a:solidFill>
                  <a:srgbClr val="000000"/>
                </a:solidFill>
                <a:latin typeface="微软雅黑" pitchFamily="34" charset="-122"/>
                <a:ea typeface="微软雅黑" pitchFamily="34" charset="-122"/>
              </a:endParaRPr>
            </a:p>
          </p:txBody>
        </p:sp>
      </p:grpSp>
      <p:grpSp>
        <p:nvGrpSpPr>
          <p:cNvPr id="3" name="组合 124"/>
          <p:cNvGrpSpPr/>
          <p:nvPr/>
        </p:nvGrpSpPr>
        <p:grpSpPr>
          <a:xfrm>
            <a:off x="3635896" y="1948573"/>
            <a:ext cx="1701800" cy="1313425"/>
            <a:chOff x="3719193" y="2767179"/>
            <a:chExt cx="1701800" cy="1751233"/>
          </a:xfrm>
        </p:grpSpPr>
        <p:sp>
          <p:nvSpPr>
            <p:cNvPr id="122" name="AutoShape 9"/>
            <p:cNvSpPr>
              <a:spLocks noChangeArrowheads="1"/>
            </p:cNvSpPr>
            <p:nvPr/>
          </p:nvSpPr>
          <p:spPr bwMode="gray">
            <a:xfrm rot="7527986">
              <a:off x="3775549" y="2710823"/>
              <a:ext cx="1589087" cy="1701800"/>
            </a:xfrm>
            <a:custGeom>
              <a:avLst/>
              <a:gdLst>
                <a:gd name="T0" fmla="*/ 2147483647 w 21600"/>
                <a:gd name="T1" fmla="*/ 1580650807 h 21600"/>
                <a:gd name="T2" fmla="*/ 2147483647 w 21600"/>
                <a:gd name="T3" fmla="*/ 733596236 h 21600"/>
                <a:gd name="T4" fmla="*/ 2147483647 w 21600"/>
                <a:gd name="T5" fmla="*/ 2147483647 h 21600"/>
                <a:gd name="T6" fmla="*/ 2147483647 w 21600"/>
                <a:gd name="T7" fmla="*/ 2147483647 h 21600"/>
                <a:gd name="T8" fmla="*/ 2147483647 w 21600"/>
                <a:gd name="T9" fmla="*/ 2147483647 h 21600"/>
                <a:gd name="T10" fmla="*/ 2147483647 w 21600"/>
                <a:gd name="T11" fmla="*/ 2147483647 h 21600"/>
                <a:gd name="T12" fmla="*/ 0 60000 65536"/>
                <a:gd name="T13" fmla="*/ 0 60000 65536"/>
                <a:gd name="T14" fmla="*/ 0 60000 65536"/>
                <a:gd name="T15" fmla="*/ 0 60000 65536"/>
                <a:gd name="T16" fmla="*/ 0 60000 65536"/>
                <a:gd name="T17" fmla="*/ 0 60000 65536"/>
                <a:gd name="T18" fmla="*/ 3163 w 21600"/>
                <a:gd name="T19" fmla="*/ 3163 h 21600"/>
                <a:gd name="T20" fmla="*/ 18437 w 21600"/>
                <a:gd name="T21" fmla="*/ 18437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8597" y="10926"/>
                  </a:moveTo>
                  <a:cubicBezTo>
                    <a:pt x="18598" y="10884"/>
                    <a:pt x="18599" y="10842"/>
                    <a:pt x="18599" y="10800"/>
                  </a:cubicBezTo>
                  <a:cubicBezTo>
                    <a:pt x="18599" y="6497"/>
                    <a:pt x="15115" y="3008"/>
                    <a:pt x="10813" y="3001"/>
                  </a:cubicBezTo>
                  <a:lnTo>
                    <a:pt x="10818" y="0"/>
                  </a:lnTo>
                  <a:cubicBezTo>
                    <a:pt x="16775" y="10"/>
                    <a:pt x="21600" y="4842"/>
                    <a:pt x="21600" y="10800"/>
                  </a:cubicBezTo>
                  <a:cubicBezTo>
                    <a:pt x="21600" y="10858"/>
                    <a:pt x="21599" y="10917"/>
                    <a:pt x="21598" y="10975"/>
                  </a:cubicBezTo>
                  <a:lnTo>
                    <a:pt x="24298" y="11019"/>
                  </a:lnTo>
                  <a:lnTo>
                    <a:pt x="20030" y="15151"/>
                  </a:lnTo>
                  <a:lnTo>
                    <a:pt x="15898" y="10883"/>
                  </a:lnTo>
                  <a:lnTo>
                    <a:pt x="18597" y="10926"/>
                  </a:lnTo>
                  <a:close/>
                </a:path>
              </a:pathLst>
            </a:custGeom>
            <a:gradFill rotWithShape="1">
              <a:gsLst>
                <a:gs pos="0">
                  <a:srgbClr val="FFFFFF">
                    <a:alpha val="0"/>
                  </a:srgbClr>
                </a:gs>
                <a:gs pos="100000">
                  <a:srgbClr val="003366">
                    <a:alpha val="78000"/>
                  </a:srgbClr>
                </a:gs>
              </a:gsLst>
              <a:lin ang="5400000" scaled="1"/>
            </a:gradFill>
            <a:ln w="9525">
              <a:noFill/>
              <a:miter lim="800000"/>
              <a:headEnd/>
              <a:tailEnd/>
            </a:ln>
          </p:spPr>
          <p:txBody>
            <a:bodyPr wrap="none" anchor="ctr"/>
            <a:lstStyle/>
            <a:p>
              <a:pPr fontAlgn="auto">
                <a:spcBef>
                  <a:spcPts val="0"/>
                </a:spcBef>
                <a:spcAft>
                  <a:spcPts val="0"/>
                </a:spcAft>
                <a:defRPr/>
              </a:pPr>
              <a:endParaRPr lang="zh-CN" altLang="en-US" kern="0" smtClean="0">
                <a:solidFill>
                  <a:sysClr val="windowText" lastClr="000000"/>
                </a:solidFill>
              </a:endParaRPr>
            </a:p>
          </p:txBody>
        </p:sp>
        <p:sp>
          <p:nvSpPr>
            <p:cNvPr id="124" name="Text Box 9"/>
            <p:cNvSpPr txBox="1">
              <a:spLocks noChangeArrowheads="1"/>
            </p:cNvSpPr>
            <p:nvPr/>
          </p:nvSpPr>
          <p:spPr bwMode="black">
            <a:xfrm>
              <a:off x="4139952" y="4149080"/>
              <a:ext cx="936104" cy="369332"/>
            </a:xfrm>
            <a:prstGeom prst="rect">
              <a:avLst/>
            </a:prstGeom>
            <a:noFill/>
            <a:ln w="9525" algn="ctr">
              <a:noFill/>
              <a:miter lim="800000"/>
              <a:headEnd/>
              <a:tailEnd/>
            </a:ln>
            <a:effectLst/>
          </p:spPr>
          <p:txBody>
            <a:bodyPr wrap="square">
              <a:spAutoFit/>
            </a:bodyPr>
            <a:lstStyle/>
            <a:p>
              <a:pPr algn="ctr">
                <a:spcBef>
                  <a:spcPct val="50000"/>
                </a:spcBef>
                <a:defRPr/>
              </a:pPr>
              <a:r>
                <a:rPr lang="zh-CN" altLang="en-US" sz="1200" b="1" dirty="0" smtClean="0">
                  <a:solidFill>
                    <a:srgbClr val="000000"/>
                  </a:solidFill>
                  <a:latin typeface="微软雅黑" pitchFamily="34" charset="-122"/>
                  <a:ea typeface="微软雅黑" pitchFamily="34" charset="-122"/>
                </a:rPr>
                <a:t>持续改进</a:t>
              </a:r>
              <a:endParaRPr lang="en-US" altLang="zh-CN" sz="1200" b="1" dirty="0">
                <a:solidFill>
                  <a:srgbClr val="000000"/>
                </a:solidFill>
                <a:latin typeface="微软雅黑" pitchFamily="34" charset="-122"/>
                <a:ea typeface="微软雅黑" pitchFamily="34" charset="-122"/>
              </a:endParaRPr>
            </a:p>
          </p:txBody>
        </p:sp>
      </p:grpSp>
      <p:sp>
        <p:nvSpPr>
          <p:cNvPr id="129" name="Text Box 7"/>
          <p:cNvSpPr txBox="1">
            <a:spLocks noChangeArrowheads="1"/>
          </p:cNvSpPr>
          <p:nvPr/>
        </p:nvSpPr>
        <p:spPr bwMode="black">
          <a:xfrm>
            <a:off x="3275856" y="750936"/>
            <a:ext cx="2160240" cy="615553"/>
          </a:xfrm>
          <a:prstGeom prst="rect">
            <a:avLst/>
          </a:prstGeom>
          <a:noFill/>
          <a:ln w="9525" algn="ctr">
            <a:noFill/>
            <a:miter lim="800000"/>
            <a:headEnd/>
            <a:tailEnd/>
          </a:ln>
          <a:effectLst/>
        </p:spPr>
        <p:txBody>
          <a:bodyPr wrap="square">
            <a:spAutoFit/>
          </a:bodyPr>
          <a:lstStyle/>
          <a:p>
            <a:pPr algn="ctr">
              <a:spcBef>
                <a:spcPct val="50000"/>
              </a:spcBef>
              <a:defRPr/>
            </a:pPr>
            <a:r>
              <a:rPr lang="zh-CN" altLang="en-US" sz="1600" b="1" dirty="0" smtClean="0">
                <a:solidFill>
                  <a:srgbClr val="000000"/>
                </a:solidFill>
                <a:latin typeface="微软雅黑" pitchFamily="34" charset="-122"/>
                <a:ea typeface="微软雅黑" pitchFamily="34" charset="-122"/>
              </a:rPr>
              <a:t>业务流程</a:t>
            </a:r>
            <a:endParaRPr lang="en-US" altLang="zh-CN" sz="1600" b="1" dirty="0" smtClean="0">
              <a:solidFill>
                <a:srgbClr val="000000"/>
              </a:solidFill>
              <a:latin typeface="微软雅黑" pitchFamily="34" charset="-122"/>
              <a:ea typeface="微软雅黑" pitchFamily="34" charset="-122"/>
            </a:endParaRPr>
          </a:p>
          <a:p>
            <a:pPr algn="ctr">
              <a:spcBef>
                <a:spcPct val="50000"/>
              </a:spcBef>
              <a:defRPr/>
            </a:pPr>
            <a:r>
              <a:rPr lang="zh-CN" altLang="en-US" sz="1100" dirty="0" smtClean="0">
                <a:solidFill>
                  <a:srgbClr val="000000"/>
                </a:solidFill>
                <a:latin typeface="微软雅黑" pitchFamily="34" charset="-122"/>
                <a:ea typeface="微软雅黑" pitchFamily="34" charset="-122"/>
              </a:rPr>
              <a:t>销售、采购、生产、物流</a:t>
            </a:r>
            <a:endParaRPr lang="en-US" altLang="zh-CN" sz="1100" dirty="0">
              <a:solidFill>
                <a:srgbClr val="000000"/>
              </a:solidFill>
              <a:latin typeface="微软雅黑" pitchFamily="34" charset="-122"/>
              <a:ea typeface="微软雅黑" pitchFamily="34" charset="-122"/>
            </a:endParaRPr>
          </a:p>
        </p:txBody>
      </p:sp>
      <p:sp>
        <p:nvSpPr>
          <p:cNvPr id="57" name="Rectangle 52"/>
          <p:cNvSpPr>
            <a:spLocks noChangeArrowheads="1"/>
          </p:cNvSpPr>
          <p:nvPr/>
        </p:nvSpPr>
        <p:spPr bwMode="ltGray">
          <a:xfrm>
            <a:off x="0" y="4498836"/>
            <a:ext cx="9144000" cy="644663"/>
          </a:xfrm>
          <a:prstGeom prst="roundRect">
            <a:avLst>
              <a:gd name="adj" fmla="val 0"/>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r>
              <a:rPr lang="zh-CN" altLang="en-US" sz="1400" b="1" dirty="0">
                <a:solidFill>
                  <a:srgbClr val="FFFFFF"/>
                </a:solidFill>
                <a:latin typeface="微软雅黑" pitchFamily="34" charset="-122"/>
                <a:ea typeface="微软雅黑" pitchFamily="34" charset="-122"/>
              </a:rPr>
              <a:t>价值：</a:t>
            </a:r>
            <a:endParaRPr lang="en-US" altLang="zh-CN" sz="1400" b="1" dirty="0">
              <a:solidFill>
                <a:srgbClr val="FFFFFF"/>
              </a:solidFill>
              <a:latin typeface="微软雅黑" pitchFamily="34" charset="-122"/>
              <a:ea typeface="微软雅黑" pitchFamily="34" charset="-122"/>
            </a:endParaRPr>
          </a:p>
          <a:p>
            <a:pPr>
              <a:buFont typeface="Wingdings" pitchFamily="2" charset="2"/>
              <a:buChar char="l"/>
            </a:pPr>
            <a:r>
              <a:rPr lang="en-US" altLang="zh-CN" sz="1400" b="1" dirty="0">
                <a:solidFill>
                  <a:srgbClr val="FFFFFF"/>
                </a:solidFill>
                <a:latin typeface="微软雅黑" pitchFamily="34" charset="-122"/>
                <a:ea typeface="微软雅黑" pitchFamily="34" charset="-122"/>
              </a:rPr>
              <a:t> </a:t>
            </a:r>
            <a:r>
              <a:rPr lang="zh-CN" altLang="en-US" sz="1400" b="1" dirty="0">
                <a:solidFill>
                  <a:srgbClr val="FFFFFF"/>
                </a:solidFill>
                <a:latin typeface="微软雅黑" pitchFamily="34" charset="-122"/>
                <a:ea typeface="微软雅黑" pitchFamily="34" charset="-122"/>
              </a:rPr>
              <a:t>全流程驱动的业务运作管理，真正实现业务的规范与高效协同；</a:t>
            </a:r>
            <a:endParaRPr lang="en-US" altLang="zh-CN" sz="1400" b="1" dirty="0">
              <a:solidFill>
                <a:srgbClr val="FFFFFF"/>
              </a:solidFill>
              <a:latin typeface="微软雅黑" pitchFamily="34" charset="-122"/>
              <a:ea typeface="微软雅黑" pitchFamily="34" charset="-122"/>
            </a:endParaRPr>
          </a:p>
          <a:p>
            <a:pPr>
              <a:buFont typeface="Wingdings" pitchFamily="2" charset="2"/>
              <a:buChar char="l"/>
            </a:pPr>
            <a:r>
              <a:rPr lang="en-US" altLang="zh-CN" sz="1400" b="1" dirty="0">
                <a:solidFill>
                  <a:srgbClr val="FFFFFF"/>
                </a:solidFill>
                <a:latin typeface="微软雅黑" pitchFamily="34" charset="-122"/>
                <a:ea typeface="微软雅黑" pitchFamily="34" charset="-122"/>
              </a:rPr>
              <a:t> </a:t>
            </a:r>
            <a:r>
              <a:rPr lang="zh-CN" altLang="en-US" sz="1400" b="1" dirty="0">
                <a:solidFill>
                  <a:srgbClr val="FFFFFF"/>
                </a:solidFill>
                <a:latin typeface="微软雅黑" pitchFamily="34" charset="-122"/>
                <a:ea typeface="微软雅黑" pitchFamily="34" charset="-122"/>
              </a:rPr>
              <a:t>借助产品业务流程驱动的架构，结合专业的</a:t>
            </a:r>
            <a:r>
              <a:rPr lang="en-US" altLang="zh-CN" sz="1400" b="1" dirty="0">
                <a:solidFill>
                  <a:srgbClr val="FFFFFF"/>
                </a:solidFill>
                <a:latin typeface="微软雅黑" pitchFamily="34" charset="-122"/>
                <a:ea typeface="微软雅黑" pitchFamily="34" charset="-122"/>
              </a:rPr>
              <a:t>BPR/BPI</a:t>
            </a:r>
            <a:r>
              <a:rPr lang="zh-CN" altLang="en-US" sz="1400" b="1" dirty="0">
                <a:solidFill>
                  <a:srgbClr val="FFFFFF"/>
                </a:solidFill>
                <a:latin typeface="微软雅黑" pitchFamily="34" charset="-122"/>
                <a:ea typeface="微软雅黑" pitchFamily="34" charset="-122"/>
              </a:rPr>
              <a:t>咨询服务，企业可快速实现运营管理的升级与转型。</a:t>
            </a:r>
          </a:p>
        </p:txBody>
      </p:sp>
      <p:sp>
        <p:nvSpPr>
          <p:cNvPr id="130" name="Text Box 7"/>
          <p:cNvSpPr txBox="1">
            <a:spLocks noChangeArrowheads="1"/>
          </p:cNvSpPr>
          <p:nvPr/>
        </p:nvSpPr>
        <p:spPr bwMode="black">
          <a:xfrm>
            <a:off x="3419872" y="3883284"/>
            <a:ext cx="2160240" cy="615553"/>
          </a:xfrm>
          <a:prstGeom prst="rect">
            <a:avLst/>
          </a:prstGeom>
          <a:noFill/>
          <a:ln w="9525" algn="ctr">
            <a:noFill/>
            <a:miter lim="800000"/>
            <a:headEnd/>
            <a:tailEnd/>
          </a:ln>
          <a:effectLst/>
        </p:spPr>
        <p:txBody>
          <a:bodyPr wrap="square">
            <a:spAutoFit/>
          </a:bodyPr>
          <a:lstStyle/>
          <a:p>
            <a:pPr algn="ctr">
              <a:spcBef>
                <a:spcPct val="50000"/>
              </a:spcBef>
              <a:defRPr/>
            </a:pPr>
            <a:r>
              <a:rPr lang="zh-CN" altLang="en-US" sz="1600" b="1" dirty="0" smtClean="0">
                <a:solidFill>
                  <a:srgbClr val="000000"/>
                </a:solidFill>
                <a:latin typeface="微软雅黑" pitchFamily="34" charset="-122"/>
                <a:ea typeface="微软雅黑" pitchFamily="34" charset="-122"/>
              </a:rPr>
              <a:t>合规管理</a:t>
            </a:r>
            <a:endParaRPr lang="en-US" altLang="zh-CN" sz="1600" b="1" dirty="0" smtClean="0">
              <a:solidFill>
                <a:srgbClr val="000000"/>
              </a:solidFill>
              <a:latin typeface="微软雅黑" pitchFamily="34" charset="-122"/>
              <a:ea typeface="微软雅黑" pitchFamily="34" charset="-122"/>
            </a:endParaRPr>
          </a:p>
          <a:p>
            <a:pPr algn="ctr">
              <a:spcBef>
                <a:spcPct val="50000"/>
              </a:spcBef>
              <a:defRPr/>
            </a:pPr>
            <a:r>
              <a:rPr lang="en-US" altLang="zh-CN" sz="1200" dirty="0" smtClean="0">
                <a:solidFill>
                  <a:srgbClr val="000000"/>
                </a:solidFill>
                <a:latin typeface="微软雅黑" pitchFamily="34" charset="-122"/>
                <a:ea typeface="微软雅黑" pitchFamily="34" charset="-122"/>
              </a:rPr>
              <a:t>SOX</a:t>
            </a:r>
            <a:r>
              <a:rPr lang="zh-CN" altLang="en-US" sz="1200" dirty="0" smtClean="0">
                <a:solidFill>
                  <a:srgbClr val="000000"/>
                </a:solidFill>
                <a:latin typeface="微软雅黑" pitchFamily="34" charset="-122"/>
                <a:ea typeface="微软雅黑" pitchFamily="34" charset="-122"/>
              </a:rPr>
              <a:t>、风险控制、质量管理</a:t>
            </a:r>
            <a:endParaRPr lang="en-US" altLang="zh-CN" sz="1200" dirty="0">
              <a:solidFill>
                <a:srgbClr val="000000"/>
              </a:solidFill>
              <a:latin typeface="微软雅黑" pitchFamily="34" charset="-122"/>
              <a:ea typeface="微软雅黑" pitchFamily="34" charset="-122"/>
            </a:endParaRPr>
          </a:p>
        </p:txBody>
      </p:sp>
    </p:spTree>
    <p:extLst>
      <p:ext uri="{BB962C8B-B14F-4D97-AF65-F5344CB8AC3E}">
        <p14:creationId xmlns:p14="http://schemas.microsoft.com/office/powerpoint/2010/main" xmlns="" val="3431517643"/>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1000"/>
                                  </p:stCondLst>
                                  <p:childTnLst>
                                    <p:set>
                                      <p:cBhvr>
                                        <p:cTn id="6"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solidFill>
                  <a:schemeClr val="tx1"/>
                </a:solidFill>
              </a:rPr>
              <a:t>上查、下查</a:t>
            </a:r>
            <a:endParaRPr lang="zh-CN" altLang="en-US">
              <a:solidFill>
                <a:schemeClr val="tx1"/>
              </a:solidFill>
            </a:endParaRPr>
          </a:p>
        </p:txBody>
      </p:sp>
      <p:sp>
        <p:nvSpPr>
          <p:cNvPr id="6" name="Freeform 19"/>
          <p:cNvSpPr>
            <a:spLocks/>
          </p:cNvSpPr>
          <p:nvPr/>
        </p:nvSpPr>
        <p:spPr bwMode="auto">
          <a:xfrm>
            <a:off x="1806659" y="744074"/>
            <a:ext cx="60132" cy="34945"/>
          </a:xfrm>
          <a:custGeom>
            <a:avLst/>
            <a:gdLst/>
            <a:ahLst/>
            <a:cxnLst>
              <a:cxn ang="0">
                <a:pos x="0" y="32"/>
              </a:cxn>
              <a:cxn ang="0">
                <a:pos x="40" y="0"/>
              </a:cxn>
              <a:cxn ang="0">
                <a:pos x="0" y="32"/>
              </a:cxn>
              <a:cxn ang="0">
                <a:pos x="0" y="32"/>
              </a:cxn>
            </a:cxnLst>
            <a:rect l="0" t="0" r="r" b="b"/>
            <a:pathLst>
              <a:path w="40" h="32">
                <a:moveTo>
                  <a:pt x="0" y="32"/>
                </a:moveTo>
                <a:lnTo>
                  <a:pt x="40" y="0"/>
                </a:lnTo>
                <a:lnTo>
                  <a:pt x="0" y="32"/>
                </a:lnTo>
                <a:lnTo>
                  <a:pt x="0" y="32"/>
                </a:lnTo>
                <a:close/>
              </a:path>
            </a:pathLst>
          </a:custGeom>
          <a:solidFill>
            <a:srgbClr val="005BAC"/>
          </a:solidFill>
          <a:ln w="9525">
            <a:noFill/>
            <a:round/>
            <a:headEnd/>
            <a:tailEnd/>
          </a:ln>
          <a:effectLst>
            <a:outerShdw blurRad="50800" dist="50800" dir="5400000" algn="ctr" rotWithShape="0">
              <a:schemeClr val="bg1"/>
            </a:outerShdw>
          </a:effectLst>
          <a:scene3d>
            <a:camera prst="perspectiveFront"/>
            <a:lightRig rig="threePt" dir="t"/>
          </a:scene3d>
        </p:spPr>
        <p:txBody>
          <a:bodyPr/>
          <a:lstStyle/>
          <a:p>
            <a:pPr eaLnBrk="0" hangingPunct="0">
              <a:defRPr/>
            </a:pPr>
            <a:endParaRPr kumimoji="1" lang="zh-CN" altLang="en-US" b="1">
              <a:solidFill>
                <a:srgbClr val="FFFFFF"/>
              </a:solidFill>
              <a:latin typeface="宋体"/>
              <a:ea typeface="宋体"/>
            </a:endParaRPr>
          </a:p>
        </p:txBody>
      </p:sp>
      <p:sp>
        <p:nvSpPr>
          <p:cNvPr id="7" name="矩形 6"/>
          <p:cNvSpPr/>
          <p:nvPr/>
        </p:nvSpPr>
        <p:spPr>
          <a:xfrm>
            <a:off x="251520" y="729018"/>
            <a:ext cx="2232248" cy="351656"/>
          </a:xfrm>
          <a:prstGeom prst="rect">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400" b="1" dirty="0" smtClean="0">
                <a:solidFill>
                  <a:srgbClr val="FFFFFF"/>
                </a:solidFill>
                <a:latin typeface="微软雅黑" pitchFamily="34" charset="-122"/>
                <a:ea typeface="微软雅黑" pitchFamily="34" charset="-122"/>
              </a:rPr>
              <a:t>功能亮点与价值</a:t>
            </a:r>
            <a:endParaRPr kumimoji="1" lang="zh-CN" altLang="en-US" sz="1400" b="1" dirty="0">
              <a:solidFill>
                <a:srgbClr val="FFFFFF"/>
              </a:solidFill>
              <a:latin typeface="微软雅黑" pitchFamily="34" charset="-122"/>
              <a:ea typeface="微软雅黑" pitchFamily="34" charset="-122"/>
            </a:endParaRPr>
          </a:p>
        </p:txBody>
      </p:sp>
      <p:sp>
        <p:nvSpPr>
          <p:cNvPr id="9" name="矩形 8"/>
          <p:cNvSpPr/>
          <p:nvPr/>
        </p:nvSpPr>
        <p:spPr>
          <a:xfrm>
            <a:off x="179512" y="1275606"/>
            <a:ext cx="2304256" cy="2114425"/>
          </a:xfrm>
          <a:prstGeom prst="rect">
            <a:avLst/>
          </a:prstGeom>
        </p:spPr>
        <p:txBody>
          <a:bodyPr wrap="square">
            <a:spAutoFit/>
          </a:bodyPr>
          <a:lstStyle/>
          <a:p>
            <a:pPr defTabSz="2044700">
              <a:lnSpc>
                <a:spcPct val="90000"/>
              </a:lnSpc>
              <a:spcAft>
                <a:spcPct val="35000"/>
              </a:spcAft>
            </a:pPr>
            <a:r>
              <a:rPr kumimoji="1" lang="zh-CN" altLang="en-US" sz="1200" b="1" dirty="0" smtClean="0">
                <a:solidFill>
                  <a:srgbClr val="000000"/>
                </a:solidFill>
                <a:latin typeface="微软雅黑" panose="020B0503020204020204" pitchFamily="34" charset="-122"/>
                <a:ea typeface="微软雅黑" panose="020B0503020204020204" pitchFamily="34" charset="-122"/>
              </a:rPr>
              <a:t>功能亮点</a:t>
            </a:r>
            <a:endParaRPr kumimoji="1" lang="en-US" altLang="zh-CN" sz="1200" b="1" dirty="0" smtClean="0">
              <a:solidFill>
                <a:srgbClr val="000000"/>
              </a:solidFill>
              <a:latin typeface="微软雅黑" panose="020B0503020204020204" pitchFamily="34" charset="-122"/>
              <a:ea typeface="微软雅黑" panose="020B0503020204020204" pitchFamily="34" charset="-122"/>
            </a:endParaRPr>
          </a:p>
          <a:p>
            <a:pPr marL="285750" indent="-285750" defTabSz="2044700">
              <a:lnSpc>
                <a:spcPct val="90000"/>
              </a:lnSpc>
              <a:spcAft>
                <a:spcPct val="35000"/>
              </a:spcAft>
              <a:buFont typeface="Wingdings" panose="05000000000000000000" pitchFamily="2" charset="2"/>
              <a:buChar char="ü"/>
            </a:pPr>
            <a:r>
              <a:rPr lang="zh-CN" altLang="en-US" sz="1200">
                <a:solidFill>
                  <a:srgbClr val="000000"/>
                </a:solidFill>
                <a:latin typeface="微软雅黑" pitchFamily="34" charset="-122"/>
                <a:ea typeface="微软雅黑" pitchFamily="34" charset="-122"/>
              </a:rPr>
              <a:t>依据当前单据的所有数据查询具有转换关系的直接上游（或下游）</a:t>
            </a:r>
            <a:r>
              <a:rPr lang="zh-CN" altLang="en-US" sz="1200" smtClean="0">
                <a:solidFill>
                  <a:srgbClr val="000000"/>
                </a:solidFill>
                <a:latin typeface="微软雅黑" pitchFamily="34" charset="-122"/>
                <a:ea typeface="微软雅黑" pitchFamily="34" charset="-122"/>
              </a:rPr>
              <a:t>单据</a:t>
            </a:r>
            <a:r>
              <a:rPr kumimoji="1" lang="zh-CN" altLang="en-US" sz="1200" smtClean="0">
                <a:solidFill>
                  <a:srgbClr val="000000"/>
                </a:solidFill>
                <a:latin typeface="微软雅黑" panose="020B0503020204020204" pitchFamily="34" charset="-122"/>
                <a:ea typeface="微软雅黑" panose="020B0503020204020204" pitchFamily="34" charset="-122"/>
              </a:rPr>
              <a:t>。</a:t>
            </a:r>
            <a:endParaRPr kumimoji="1" lang="en-US" altLang="zh-CN" sz="1200" dirty="0" smtClean="0">
              <a:solidFill>
                <a:srgbClr val="000000"/>
              </a:solidFill>
              <a:latin typeface="微软雅黑" panose="020B0503020204020204" pitchFamily="34" charset="-122"/>
              <a:ea typeface="微软雅黑" panose="020B0503020204020204" pitchFamily="34" charset="-122"/>
            </a:endParaRPr>
          </a:p>
          <a:p>
            <a:pPr defTabSz="2044700">
              <a:lnSpc>
                <a:spcPct val="90000"/>
              </a:lnSpc>
              <a:spcAft>
                <a:spcPct val="35000"/>
              </a:spcAft>
            </a:pPr>
            <a:r>
              <a:rPr kumimoji="1" lang="zh-CN" altLang="en-US" sz="1200" b="1" dirty="0" smtClean="0">
                <a:solidFill>
                  <a:srgbClr val="000000"/>
                </a:solidFill>
                <a:latin typeface="微软雅黑" panose="020B0503020204020204" pitchFamily="34" charset="-122"/>
                <a:ea typeface="微软雅黑" panose="020B0503020204020204" pitchFamily="34" charset="-122"/>
              </a:rPr>
              <a:t>业务价值</a:t>
            </a:r>
            <a:endParaRPr kumimoji="1" lang="en-US" altLang="zh-CN" sz="1200" b="1" dirty="0" smtClean="0">
              <a:solidFill>
                <a:srgbClr val="000000"/>
              </a:solidFill>
              <a:latin typeface="微软雅黑" panose="020B0503020204020204" pitchFamily="34" charset="-122"/>
              <a:ea typeface="微软雅黑" panose="020B0503020204020204" pitchFamily="34" charset="-122"/>
            </a:endParaRPr>
          </a:p>
          <a:p>
            <a:pPr marL="285750" indent="-285750" defTabSz="2044700">
              <a:lnSpc>
                <a:spcPct val="90000"/>
              </a:lnSpc>
              <a:spcAft>
                <a:spcPct val="35000"/>
              </a:spcAft>
              <a:buFont typeface="Wingdings" panose="05000000000000000000" pitchFamily="2" charset="2"/>
              <a:buChar char="ü"/>
            </a:pPr>
            <a:r>
              <a:rPr kumimoji="1" lang="zh-CN" altLang="en-US" sz="1200" smtClean="0">
                <a:solidFill>
                  <a:srgbClr val="000000"/>
                </a:solidFill>
                <a:latin typeface="微软雅黑" panose="020B0503020204020204" pitchFamily="34" charset="-122"/>
                <a:ea typeface="微软雅黑" panose="020B0503020204020204" pitchFamily="34" charset="-122"/>
              </a:rPr>
              <a:t>逐级查询关联单据，灵活管控查询权限。</a:t>
            </a:r>
            <a:endParaRPr kumimoji="1" lang="en-US" altLang="zh-CN" sz="1200" dirty="0">
              <a:solidFill>
                <a:srgbClr val="000000"/>
              </a:solidFill>
              <a:latin typeface="微软雅黑" panose="020B0503020204020204" pitchFamily="34" charset="-122"/>
              <a:ea typeface="微软雅黑" panose="020B0503020204020204" pitchFamily="34" charset="-122"/>
            </a:endParaRPr>
          </a:p>
          <a:p>
            <a:pPr marL="285750" indent="-285750" defTabSz="2044700">
              <a:lnSpc>
                <a:spcPct val="90000"/>
              </a:lnSpc>
              <a:spcAft>
                <a:spcPct val="35000"/>
              </a:spcAft>
              <a:buFont typeface="Wingdings" panose="05000000000000000000" pitchFamily="2" charset="2"/>
              <a:buChar char="ü"/>
            </a:pPr>
            <a:endParaRPr kumimoji="1" lang="zh-CN" altLang="en-US" sz="1200" dirty="0" smtClean="0">
              <a:solidFill>
                <a:srgbClr val="000000"/>
              </a:solidFill>
              <a:latin typeface="微软雅黑" panose="020B0503020204020204" pitchFamily="34" charset="-122"/>
              <a:ea typeface="微软雅黑" panose="020B0503020204020204" pitchFamily="34" charset="-122"/>
            </a:endParaRPr>
          </a:p>
          <a:p>
            <a:endParaRPr kumimoji="1" lang="en-US" altLang="zh-CN" sz="1200" b="1" dirty="0">
              <a:solidFill>
                <a:srgbClr val="000000"/>
              </a:solidFill>
              <a:latin typeface="微软雅黑" pitchFamily="34" charset="-122"/>
              <a:ea typeface="微软雅黑" pitchFamily="34" charset="-122"/>
            </a:endParaRPr>
          </a:p>
          <a:p>
            <a:endParaRPr kumimoji="1" lang="en-US" altLang="zh-CN" sz="1200" dirty="0">
              <a:solidFill>
                <a:srgbClr val="000000"/>
              </a:solidFill>
              <a:latin typeface="微软雅黑" pitchFamily="34" charset="-122"/>
              <a:ea typeface="微软雅黑" pitchFamily="34" charset="-122"/>
            </a:endParaRPr>
          </a:p>
        </p:txBody>
      </p:sp>
      <p:pic>
        <p:nvPicPr>
          <p:cNvPr id="8"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2843808" y="715436"/>
            <a:ext cx="5976664" cy="430458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325614419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altLang="en-US" dirty="0" smtClean="0"/>
              <a:t>选单列表数据权限</a:t>
            </a:r>
            <a:endParaRPr lang="zh-CN" altLang="en-US" dirty="0">
              <a:solidFill>
                <a:schemeClr val="tx1"/>
              </a:solidFill>
            </a:endParaRPr>
          </a:p>
        </p:txBody>
      </p:sp>
      <p:sp>
        <p:nvSpPr>
          <p:cNvPr id="6" name="Freeform 19"/>
          <p:cNvSpPr>
            <a:spLocks/>
          </p:cNvSpPr>
          <p:nvPr/>
        </p:nvSpPr>
        <p:spPr bwMode="auto">
          <a:xfrm>
            <a:off x="1806659" y="744074"/>
            <a:ext cx="60132" cy="34945"/>
          </a:xfrm>
          <a:custGeom>
            <a:avLst/>
            <a:gdLst/>
            <a:ahLst/>
            <a:cxnLst>
              <a:cxn ang="0">
                <a:pos x="0" y="32"/>
              </a:cxn>
              <a:cxn ang="0">
                <a:pos x="40" y="0"/>
              </a:cxn>
              <a:cxn ang="0">
                <a:pos x="0" y="32"/>
              </a:cxn>
              <a:cxn ang="0">
                <a:pos x="0" y="32"/>
              </a:cxn>
            </a:cxnLst>
            <a:rect l="0" t="0" r="r" b="b"/>
            <a:pathLst>
              <a:path w="40" h="32">
                <a:moveTo>
                  <a:pt x="0" y="32"/>
                </a:moveTo>
                <a:lnTo>
                  <a:pt x="40" y="0"/>
                </a:lnTo>
                <a:lnTo>
                  <a:pt x="0" y="32"/>
                </a:lnTo>
                <a:lnTo>
                  <a:pt x="0" y="32"/>
                </a:lnTo>
                <a:close/>
              </a:path>
            </a:pathLst>
          </a:custGeom>
          <a:solidFill>
            <a:srgbClr val="005BAC"/>
          </a:solidFill>
          <a:ln w="9525">
            <a:noFill/>
            <a:round/>
            <a:headEnd/>
            <a:tailEnd/>
          </a:ln>
          <a:effectLst>
            <a:outerShdw blurRad="50800" dist="50800" dir="5400000" algn="ctr" rotWithShape="0">
              <a:schemeClr val="bg1"/>
            </a:outerShdw>
          </a:effectLst>
          <a:scene3d>
            <a:camera prst="perspectiveFront"/>
            <a:lightRig rig="threePt" dir="t"/>
          </a:scene3d>
        </p:spPr>
        <p:txBody>
          <a:bodyPr/>
          <a:lstStyle/>
          <a:p>
            <a:pPr eaLnBrk="0" hangingPunct="0">
              <a:defRPr/>
            </a:pPr>
            <a:endParaRPr kumimoji="1" lang="zh-CN" altLang="en-US" b="1">
              <a:solidFill>
                <a:srgbClr val="FFFFFF"/>
              </a:solidFill>
              <a:latin typeface="宋体"/>
              <a:ea typeface="宋体"/>
            </a:endParaRPr>
          </a:p>
        </p:txBody>
      </p:sp>
      <p:sp>
        <p:nvSpPr>
          <p:cNvPr id="7" name="矩形 6"/>
          <p:cNvSpPr/>
          <p:nvPr/>
        </p:nvSpPr>
        <p:spPr>
          <a:xfrm>
            <a:off x="251520" y="729018"/>
            <a:ext cx="2232248" cy="351656"/>
          </a:xfrm>
          <a:prstGeom prst="rect">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400" b="1" dirty="0" smtClean="0">
                <a:solidFill>
                  <a:srgbClr val="FFFFFF"/>
                </a:solidFill>
                <a:latin typeface="微软雅黑" pitchFamily="34" charset="-122"/>
                <a:ea typeface="微软雅黑" pitchFamily="34" charset="-122"/>
              </a:rPr>
              <a:t>功能亮点与价值</a:t>
            </a:r>
            <a:endParaRPr kumimoji="1" lang="zh-CN" altLang="en-US" sz="1400" b="1" dirty="0">
              <a:solidFill>
                <a:srgbClr val="FFFFFF"/>
              </a:solidFill>
              <a:latin typeface="微软雅黑" pitchFamily="34" charset="-122"/>
              <a:ea typeface="微软雅黑" pitchFamily="34" charset="-122"/>
            </a:endParaRPr>
          </a:p>
        </p:txBody>
      </p:sp>
      <p:sp>
        <p:nvSpPr>
          <p:cNvPr id="9" name="矩形 8"/>
          <p:cNvSpPr/>
          <p:nvPr/>
        </p:nvSpPr>
        <p:spPr>
          <a:xfrm>
            <a:off x="179512" y="1275606"/>
            <a:ext cx="2304256" cy="1948226"/>
          </a:xfrm>
          <a:prstGeom prst="rect">
            <a:avLst/>
          </a:prstGeom>
        </p:spPr>
        <p:txBody>
          <a:bodyPr wrap="square">
            <a:spAutoFit/>
          </a:bodyPr>
          <a:lstStyle/>
          <a:p>
            <a:pPr defTabSz="2044700">
              <a:lnSpc>
                <a:spcPct val="90000"/>
              </a:lnSpc>
              <a:spcAft>
                <a:spcPct val="35000"/>
              </a:spcAft>
            </a:pPr>
            <a:r>
              <a:rPr kumimoji="1" lang="zh-CN" altLang="en-US" sz="1200" b="1" dirty="0" smtClean="0">
                <a:solidFill>
                  <a:srgbClr val="000000"/>
                </a:solidFill>
                <a:latin typeface="微软雅黑" panose="020B0503020204020204" pitchFamily="34" charset="-122"/>
                <a:ea typeface="微软雅黑" panose="020B0503020204020204" pitchFamily="34" charset="-122"/>
              </a:rPr>
              <a:t>功能亮点</a:t>
            </a:r>
            <a:endParaRPr kumimoji="1" lang="en-US" altLang="zh-CN" sz="1200" b="1" dirty="0" smtClean="0">
              <a:solidFill>
                <a:srgbClr val="000000"/>
              </a:solidFill>
              <a:latin typeface="微软雅黑" panose="020B0503020204020204" pitchFamily="34" charset="-122"/>
              <a:ea typeface="微软雅黑" panose="020B0503020204020204" pitchFamily="34" charset="-122"/>
            </a:endParaRPr>
          </a:p>
          <a:p>
            <a:pPr marL="285750" indent="-285750" defTabSz="2044700">
              <a:lnSpc>
                <a:spcPct val="90000"/>
              </a:lnSpc>
              <a:spcAft>
                <a:spcPct val="35000"/>
              </a:spcAft>
              <a:buFont typeface="Wingdings" panose="05000000000000000000" pitchFamily="2" charset="2"/>
              <a:buChar char="ü"/>
            </a:pPr>
            <a:r>
              <a:rPr kumimoji="1" lang="zh-CN" altLang="en-US" sz="1200" dirty="0" smtClean="0">
                <a:solidFill>
                  <a:srgbClr val="000000"/>
                </a:solidFill>
                <a:latin typeface="微软雅黑" panose="020B0503020204020204" pitchFamily="34" charset="-122"/>
                <a:ea typeface="微软雅黑" panose="020B0503020204020204" pitchFamily="34" charset="-122"/>
              </a:rPr>
              <a:t>选单列表采用类似基础资料</a:t>
            </a:r>
            <a:r>
              <a:rPr kumimoji="1" lang="en-US" altLang="zh-CN" sz="1200" dirty="0" smtClean="0">
                <a:solidFill>
                  <a:srgbClr val="000000"/>
                </a:solidFill>
                <a:latin typeface="微软雅黑" panose="020B0503020204020204" pitchFamily="34" charset="-122"/>
                <a:ea typeface="微软雅黑" panose="020B0503020204020204" pitchFamily="34" charset="-122"/>
              </a:rPr>
              <a:t>F7</a:t>
            </a:r>
            <a:r>
              <a:rPr kumimoji="1" lang="zh-CN" altLang="en-US" sz="1200" dirty="0" smtClean="0">
                <a:solidFill>
                  <a:srgbClr val="000000"/>
                </a:solidFill>
                <a:latin typeface="微软雅黑" panose="020B0503020204020204" pitchFamily="34" charset="-122"/>
                <a:ea typeface="微软雅黑" panose="020B0503020204020204" pitchFamily="34" charset="-122"/>
              </a:rPr>
              <a:t>列表的数据范围管控。</a:t>
            </a:r>
            <a:endParaRPr kumimoji="1" lang="en-US" altLang="zh-CN" sz="1200" dirty="0" smtClean="0">
              <a:solidFill>
                <a:srgbClr val="000000"/>
              </a:solidFill>
              <a:latin typeface="微软雅黑" panose="020B0503020204020204" pitchFamily="34" charset="-122"/>
              <a:ea typeface="微软雅黑" panose="020B0503020204020204" pitchFamily="34" charset="-122"/>
            </a:endParaRPr>
          </a:p>
          <a:p>
            <a:pPr defTabSz="2044700">
              <a:lnSpc>
                <a:spcPct val="90000"/>
              </a:lnSpc>
              <a:spcAft>
                <a:spcPct val="35000"/>
              </a:spcAft>
            </a:pPr>
            <a:r>
              <a:rPr kumimoji="1" lang="zh-CN" altLang="en-US" sz="1200" b="1" dirty="0" smtClean="0">
                <a:solidFill>
                  <a:srgbClr val="000000"/>
                </a:solidFill>
                <a:latin typeface="微软雅黑" panose="020B0503020204020204" pitchFamily="34" charset="-122"/>
                <a:ea typeface="微软雅黑" panose="020B0503020204020204" pitchFamily="34" charset="-122"/>
              </a:rPr>
              <a:t>业务价值</a:t>
            </a:r>
            <a:endParaRPr kumimoji="1" lang="en-US" altLang="zh-CN" sz="1200" b="1" dirty="0" smtClean="0">
              <a:solidFill>
                <a:srgbClr val="000000"/>
              </a:solidFill>
              <a:latin typeface="微软雅黑" panose="020B0503020204020204" pitchFamily="34" charset="-122"/>
              <a:ea typeface="微软雅黑" panose="020B0503020204020204" pitchFamily="34" charset="-122"/>
            </a:endParaRPr>
          </a:p>
          <a:p>
            <a:pPr marL="285750" indent="-285750" defTabSz="2044700">
              <a:lnSpc>
                <a:spcPct val="90000"/>
              </a:lnSpc>
              <a:spcAft>
                <a:spcPct val="35000"/>
              </a:spcAft>
              <a:buFont typeface="Wingdings" panose="05000000000000000000" pitchFamily="2" charset="2"/>
              <a:buChar char="ü"/>
            </a:pPr>
            <a:r>
              <a:rPr kumimoji="1" lang="zh-CN" altLang="en-US" sz="1200" dirty="0" smtClean="0">
                <a:solidFill>
                  <a:srgbClr val="000000"/>
                </a:solidFill>
                <a:latin typeface="微软雅黑" panose="020B0503020204020204" pitchFamily="34" charset="-122"/>
                <a:ea typeface="微软雅黑" panose="020B0503020204020204" pitchFamily="34" charset="-122"/>
              </a:rPr>
              <a:t>灵活管控选单列表的数据权限范围设置。</a:t>
            </a:r>
            <a:endParaRPr kumimoji="1" lang="en-US" altLang="zh-CN" sz="1200" dirty="0">
              <a:solidFill>
                <a:srgbClr val="000000"/>
              </a:solidFill>
              <a:latin typeface="微软雅黑" panose="020B0503020204020204" pitchFamily="34" charset="-122"/>
              <a:ea typeface="微软雅黑" panose="020B0503020204020204" pitchFamily="34" charset="-122"/>
            </a:endParaRPr>
          </a:p>
          <a:p>
            <a:pPr marL="285750" indent="-285750" defTabSz="2044700">
              <a:lnSpc>
                <a:spcPct val="90000"/>
              </a:lnSpc>
              <a:spcAft>
                <a:spcPct val="35000"/>
              </a:spcAft>
              <a:buFont typeface="Wingdings" panose="05000000000000000000" pitchFamily="2" charset="2"/>
              <a:buChar char="ü"/>
            </a:pPr>
            <a:endParaRPr kumimoji="1" lang="zh-CN" altLang="en-US" sz="1200" dirty="0" smtClean="0">
              <a:solidFill>
                <a:srgbClr val="000000"/>
              </a:solidFill>
              <a:latin typeface="微软雅黑" panose="020B0503020204020204" pitchFamily="34" charset="-122"/>
              <a:ea typeface="微软雅黑" panose="020B0503020204020204" pitchFamily="34" charset="-122"/>
            </a:endParaRPr>
          </a:p>
          <a:p>
            <a:endParaRPr kumimoji="1" lang="en-US" altLang="zh-CN" sz="1200" b="1" dirty="0">
              <a:solidFill>
                <a:srgbClr val="000000"/>
              </a:solidFill>
              <a:latin typeface="微软雅黑" pitchFamily="34" charset="-122"/>
              <a:ea typeface="微软雅黑" pitchFamily="34" charset="-122"/>
            </a:endParaRPr>
          </a:p>
          <a:p>
            <a:endParaRPr kumimoji="1" lang="en-US" altLang="zh-CN" sz="1200" dirty="0">
              <a:solidFill>
                <a:srgbClr val="000000"/>
              </a:solidFill>
              <a:latin typeface="微软雅黑" pitchFamily="34" charset="-122"/>
              <a:ea typeface="微软雅黑" pitchFamily="34" charset="-122"/>
            </a:endParaRPr>
          </a:p>
        </p:txBody>
      </p:sp>
      <p:pic>
        <p:nvPicPr>
          <p:cNvPr id="1027" name="Picture 3"/>
          <p:cNvPicPr>
            <a:picLocks noChangeAspect="1" noChangeArrowheads="1"/>
          </p:cNvPicPr>
          <p:nvPr/>
        </p:nvPicPr>
        <p:blipFill>
          <a:blip r:embed="rId2" cstate="print"/>
          <a:srcRect/>
          <a:stretch>
            <a:fillRect/>
          </a:stretch>
        </p:blipFill>
        <p:spPr bwMode="auto">
          <a:xfrm>
            <a:off x="2786050" y="714362"/>
            <a:ext cx="6088289" cy="4357700"/>
          </a:xfrm>
          <a:prstGeom prst="rect">
            <a:avLst/>
          </a:prstGeom>
          <a:noFill/>
          <a:ln w="9525">
            <a:noFill/>
            <a:miter lim="800000"/>
            <a:headEnd/>
            <a:tailEnd/>
          </a:ln>
          <a:effectLst/>
        </p:spPr>
      </p:pic>
    </p:spTree>
    <p:extLst>
      <p:ext uri="{BB962C8B-B14F-4D97-AF65-F5344CB8AC3E}">
        <p14:creationId xmlns:p14="http://schemas.microsoft.com/office/powerpoint/2010/main" xmlns="" val="325614419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altLang="en-US" dirty="0" smtClean="0"/>
              <a:t>业务流程数据归档</a:t>
            </a:r>
            <a:endParaRPr lang="zh-CN" altLang="en-US" dirty="0">
              <a:solidFill>
                <a:schemeClr val="tx1"/>
              </a:solidFill>
            </a:endParaRPr>
          </a:p>
        </p:txBody>
      </p:sp>
      <p:sp>
        <p:nvSpPr>
          <p:cNvPr id="6" name="Freeform 19"/>
          <p:cNvSpPr>
            <a:spLocks/>
          </p:cNvSpPr>
          <p:nvPr/>
        </p:nvSpPr>
        <p:spPr bwMode="auto">
          <a:xfrm>
            <a:off x="1806659" y="744074"/>
            <a:ext cx="60132" cy="34945"/>
          </a:xfrm>
          <a:custGeom>
            <a:avLst/>
            <a:gdLst/>
            <a:ahLst/>
            <a:cxnLst>
              <a:cxn ang="0">
                <a:pos x="0" y="32"/>
              </a:cxn>
              <a:cxn ang="0">
                <a:pos x="40" y="0"/>
              </a:cxn>
              <a:cxn ang="0">
                <a:pos x="0" y="32"/>
              </a:cxn>
              <a:cxn ang="0">
                <a:pos x="0" y="32"/>
              </a:cxn>
            </a:cxnLst>
            <a:rect l="0" t="0" r="r" b="b"/>
            <a:pathLst>
              <a:path w="40" h="32">
                <a:moveTo>
                  <a:pt x="0" y="32"/>
                </a:moveTo>
                <a:lnTo>
                  <a:pt x="40" y="0"/>
                </a:lnTo>
                <a:lnTo>
                  <a:pt x="0" y="32"/>
                </a:lnTo>
                <a:lnTo>
                  <a:pt x="0" y="32"/>
                </a:lnTo>
                <a:close/>
              </a:path>
            </a:pathLst>
          </a:custGeom>
          <a:solidFill>
            <a:srgbClr val="005BAC"/>
          </a:solidFill>
          <a:ln w="9525">
            <a:noFill/>
            <a:round/>
            <a:headEnd/>
            <a:tailEnd/>
          </a:ln>
          <a:effectLst>
            <a:outerShdw blurRad="50800" dist="50800" dir="5400000" algn="ctr" rotWithShape="0">
              <a:schemeClr val="bg1"/>
            </a:outerShdw>
          </a:effectLst>
          <a:scene3d>
            <a:camera prst="perspectiveFront"/>
            <a:lightRig rig="threePt" dir="t"/>
          </a:scene3d>
        </p:spPr>
        <p:txBody>
          <a:bodyPr/>
          <a:lstStyle/>
          <a:p>
            <a:pPr eaLnBrk="0" hangingPunct="0">
              <a:defRPr/>
            </a:pPr>
            <a:endParaRPr kumimoji="1" lang="zh-CN" altLang="en-US" b="1">
              <a:solidFill>
                <a:srgbClr val="FFFFFF"/>
              </a:solidFill>
              <a:latin typeface="宋体"/>
              <a:ea typeface="宋体"/>
            </a:endParaRPr>
          </a:p>
        </p:txBody>
      </p:sp>
      <p:sp>
        <p:nvSpPr>
          <p:cNvPr id="7" name="矩形 6"/>
          <p:cNvSpPr/>
          <p:nvPr/>
        </p:nvSpPr>
        <p:spPr>
          <a:xfrm>
            <a:off x="251520" y="729018"/>
            <a:ext cx="2232248" cy="351656"/>
          </a:xfrm>
          <a:prstGeom prst="rect">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400" b="1" dirty="0" smtClean="0">
                <a:solidFill>
                  <a:srgbClr val="FFFFFF"/>
                </a:solidFill>
                <a:latin typeface="微软雅黑" pitchFamily="34" charset="-122"/>
                <a:ea typeface="微软雅黑" pitchFamily="34" charset="-122"/>
              </a:rPr>
              <a:t>功能亮点与价值</a:t>
            </a:r>
            <a:endParaRPr kumimoji="1" lang="zh-CN" altLang="en-US" sz="1400" b="1" dirty="0">
              <a:solidFill>
                <a:srgbClr val="FFFFFF"/>
              </a:solidFill>
              <a:latin typeface="微软雅黑" pitchFamily="34" charset="-122"/>
              <a:ea typeface="微软雅黑" pitchFamily="34" charset="-122"/>
            </a:endParaRPr>
          </a:p>
        </p:txBody>
      </p:sp>
      <p:sp>
        <p:nvSpPr>
          <p:cNvPr id="9" name="矩形 8"/>
          <p:cNvSpPr/>
          <p:nvPr/>
        </p:nvSpPr>
        <p:spPr>
          <a:xfrm>
            <a:off x="179512" y="1275606"/>
            <a:ext cx="2304256" cy="3074688"/>
          </a:xfrm>
          <a:prstGeom prst="rect">
            <a:avLst/>
          </a:prstGeom>
        </p:spPr>
        <p:txBody>
          <a:bodyPr wrap="square">
            <a:spAutoFit/>
          </a:bodyPr>
          <a:lstStyle/>
          <a:p>
            <a:pPr defTabSz="2044700">
              <a:lnSpc>
                <a:spcPct val="90000"/>
              </a:lnSpc>
              <a:spcAft>
                <a:spcPct val="35000"/>
              </a:spcAft>
            </a:pPr>
            <a:r>
              <a:rPr kumimoji="1" lang="zh-CN" altLang="en-US" sz="1200" b="1" dirty="0" smtClean="0">
                <a:solidFill>
                  <a:srgbClr val="000000"/>
                </a:solidFill>
                <a:latin typeface="微软雅黑" panose="020B0503020204020204" pitchFamily="34" charset="-122"/>
                <a:ea typeface="微软雅黑" panose="020B0503020204020204" pitchFamily="34" charset="-122"/>
              </a:rPr>
              <a:t>功能亮点</a:t>
            </a:r>
            <a:endParaRPr kumimoji="1" lang="en-US" altLang="zh-CN" sz="1200" b="1" dirty="0" smtClean="0">
              <a:solidFill>
                <a:srgbClr val="000000"/>
              </a:solidFill>
              <a:latin typeface="微软雅黑" panose="020B0503020204020204" pitchFamily="34" charset="-122"/>
              <a:ea typeface="微软雅黑" panose="020B0503020204020204" pitchFamily="34" charset="-122"/>
            </a:endParaRPr>
          </a:p>
          <a:p>
            <a:pPr marL="285750" indent="-285750" defTabSz="2044700">
              <a:lnSpc>
                <a:spcPct val="90000"/>
              </a:lnSpc>
              <a:spcAft>
                <a:spcPct val="35000"/>
              </a:spcAft>
              <a:buFont typeface="Wingdings" panose="05000000000000000000" pitchFamily="2" charset="2"/>
              <a:buChar char="ü"/>
            </a:pPr>
            <a:r>
              <a:rPr kumimoji="1" lang="zh-CN" altLang="en-US" sz="1200" dirty="0" smtClean="0">
                <a:solidFill>
                  <a:srgbClr val="000000"/>
                </a:solidFill>
                <a:latin typeface="微软雅黑" panose="020B0503020204020204" pitchFamily="34" charset="-122"/>
                <a:ea typeface="微软雅黑" panose="020B0503020204020204" pitchFamily="34" charset="-122"/>
              </a:rPr>
              <a:t>自动对业务流程数据进行归档处理，提供多个层级逐步进行。</a:t>
            </a:r>
            <a:endParaRPr kumimoji="1" lang="en-US" altLang="zh-CN" sz="1200" dirty="0" smtClean="0">
              <a:solidFill>
                <a:srgbClr val="000000"/>
              </a:solidFill>
              <a:latin typeface="微软雅黑" panose="020B0503020204020204" pitchFamily="34" charset="-122"/>
              <a:ea typeface="微软雅黑" panose="020B0503020204020204" pitchFamily="34" charset="-122"/>
            </a:endParaRPr>
          </a:p>
          <a:p>
            <a:pPr marL="285750" indent="-285750" defTabSz="2044700">
              <a:lnSpc>
                <a:spcPct val="90000"/>
              </a:lnSpc>
              <a:spcAft>
                <a:spcPct val="35000"/>
              </a:spcAft>
              <a:buFont typeface="Wingdings" panose="05000000000000000000" pitchFamily="2" charset="2"/>
              <a:buChar char="ü"/>
            </a:pPr>
            <a:endParaRPr kumimoji="1" lang="en-US" altLang="zh-CN" sz="1200" dirty="0" smtClean="0">
              <a:solidFill>
                <a:srgbClr val="000000"/>
              </a:solidFill>
              <a:latin typeface="微软雅黑" panose="020B0503020204020204" pitchFamily="34" charset="-122"/>
              <a:ea typeface="微软雅黑" panose="020B0503020204020204" pitchFamily="34" charset="-122"/>
            </a:endParaRPr>
          </a:p>
          <a:p>
            <a:pPr defTabSz="2044700">
              <a:lnSpc>
                <a:spcPct val="90000"/>
              </a:lnSpc>
              <a:spcAft>
                <a:spcPct val="35000"/>
              </a:spcAft>
            </a:pPr>
            <a:r>
              <a:rPr kumimoji="1" lang="zh-CN" altLang="en-US" sz="1200" b="1" dirty="0" smtClean="0">
                <a:solidFill>
                  <a:srgbClr val="000000"/>
                </a:solidFill>
                <a:latin typeface="微软雅黑" panose="020B0503020204020204" pitchFamily="34" charset="-122"/>
                <a:ea typeface="微软雅黑" panose="020B0503020204020204" pitchFamily="34" charset="-122"/>
              </a:rPr>
              <a:t>业务价值</a:t>
            </a:r>
            <a:endParaRPr kumimoji="1" lang="en-US" altLang="zh-CN" sz="1200" b="1" dirty="0" smtClean="0">
              <a:solidFill>
                <a:srgbClr val="000000"/>
              </a:solidFill>
              <a:latin typeface="微软雅黑" panose="020B0503020204020204" pitchFamily="34" charset="-122"/>
              <a:ea typeface="微软雅黑" panose="020B0503020204020204" pitchFamily="34" charset="-122"/>
            </a:endParaRPr>
          </a:p>
          <a:p>
            <a:pPr marL="285750" indent="-285750" defTabSz="2044700">
              <a:lnSpc>
                <a:spcPct val="90000"/>
              </a:lnSpc>
              <a:spcAft>
                <a:spcPct val="35000"/>
              </a:spcAft>
              <a:buFont typeface="Wingdings" panose="05000000000000000000" pitchFamily="2" charset="2"/>
              <a:buChar char="ü"/>
            </a:pPr>
            <a:r>
              <a:rPr kumimoji="1" lang="zh-CN" altLang="en-US" sz="1200" dirty="0" smtClean="0">
                <a:solidFill>
                  <a:srgbClr val="000000"/>
                </a:solidFill>
                <a:latin typeface="微软雅黑" panose="020B0503020204020204" pitchFamily="34" charset="-122"/>
                <a:ea typeface="微软雅黑" panose="020B0503020204020204" pitchFamily="34" charset="-122"/>
              </a:rPr>
              <a:t>自动对长时间不激活数据进行归档处理，减少存储空间占用。</a:t>
            </a:r>
            <a:endParaRPr kumimoji="1" lang="en-US" altLang="zh-CN" sz="1200" dirty="0" smtClean="0">
              <a:solidFill>
                <a:srgbClr val="000000"/>
              </a:solidFill>
              <a:latin typeface="微软雅黑" panose="020B0503020204020204" pitchFamily="34" charset="-122"/>
              <a:ea typeface="微软雅黑" panose="020B0503020204020204" pitchFamily="34" charset="-122"/>
            </a:endParaRPr>
          </a:p>
          <a:p>
            <a:pPr marL="285750" indent="-285750" defTabSz="2044700">
              <a:lnSpc>
                <a:spcPct val="90000"/>
              </a:lnSpc>
              <a:spcAft>
                <a:spcPct val="35000"/>
              </a:spcAft>
              <a:buFont typeface="Wingdings" panose="05000000000000000000" pitchFamily="2" charset="2"/>
              <a:buChar char="ü"/>
            </a:pPr>
            <a:r>
              <a:rPr kumimoji="1" lang="zh-CN" altLang="en-US" sz="1200" dirty="0" smtClean="0">
                <a:solidFill>
                  <a:srgbClr val="000000"/>
                </a:solidFill>
                <a:latin typeface="微软雅黑" panose="020B0503020204020204" pitchFamily="34" charset="-122"/>
                <a:ea typeface="微软雅黑" panose="020B0503020204020204" pitchFamily="34" charset="-122"/>
              </a:rPr>
              <a:t>历史数据被使用到时自动激活，归档处理完全不影响前台用户的业务进行。</a:t>
            </a:r>
            <a:endParaRPr kumimoji="1" lang="en-US" altLang="zh-CN" sz="1200" dirty="0">
              <a:solidFill>
                <a:srgbClr val="000000"/>
              </a:solidFill>
              <a:latin typeface="微软雅黑" panose="020B0503020204020204" pitchFamily="34" charset="-122"/>
              <a:ea typeface="微软雅黑" panose="020B0503020204020204" pitchFamily="34" charset="-122"/>
            </a:endParaRPr>
          </a:p>
          <a:p>
            <a:pPr marL="285750" indent="-285750" defTabSz="2044700">
              <a:lnSpc>
                <a:spcPct val="90000"/>
              </a:lnSpc>
              <a:spcAft>
                <a:spcPct val="35000"/>
              </a:spcAft>
              <a:buFont typeface="Wingdings" panose="05000000000000000000" pitchFamily="2" charset="2"/>
              <a:buChar char="ü"/>
            </a:pPr>
            <a:endParaRPr kumimoji="1" lang="zh-CN" altLang="en-US" sz="1200" dirty="0" smtClean="0">
              <a:solidFill>
                <a:srgbClr val="000000"/>
              </a:solidFill>
              <a:latin typeface="微软雅黑" panose="020B0503020204020204" pitchFamily="34" charset="-122"/>
              <a:ea typeface="微软雅黑" panose="020B0503020204020204" pitchFamily="34" charset="-122"/>
            </a:endParaRPr>
          </a:p>
          <a:p>
            <a:endParaRPr kumimoji="1" lang="en-US" altLang="zh-CN" sz="1200" b="1" dirty="0">
              <a:solidFill>
                <a:srgbClr val="000000"/>
              </a:solidFill>
              <a:latin typeface="微软雅黑" pitchFamily="34" charset="-122"/>
              <a:ea typeface="微软雅黑" pitchFamily="34" charset="-122"/>
            </a:endParaRPr>
          </a:p>
          <a:p>
            <a:endParaRPr kumimoji="1" lang="en-US" altLang="zh-CN" sz="1200" dirty="0">
              <a:solidFill>
                <a:srgbClr val="000000"/>
              </a:solidFill>
              <a:latin typeface="微软雅黑" pitchFamily="34" charset="-122"/>
              <a:ea typeface="微软雅黑" pitchFamily="34" charset="-122"/>
            </a:endParaRPr>
          </a:p>
        </p:txBody>
      </p:sp>
      <p:pic>
        <p:nvPicPr>
          <p:cNvPr id="2050" name="Picture 2"/>
          <p:cNvPicPr>
            <a:picLocks noChangeAspect="1" noChangeArrowheads="1"/>
          </p:cNvPicPr>
          <p:nvPr/>
        </p:nvPicPr>
        <p:blipFill>
          <a:blip r:embed="rId2" cstate="print"/>
          <a:srcRect/>
          <a:stretch>
            <a:fillRect/>
          </a:stretch>
        </p:blipFill>
        <p:spPr bwMode="auto">
          <a:xfrm>
            <a:off x="2643174" y="785800"/>
            <a:ext cx="6191266" cy="3515521"/>
          </a:xfrm>
          <a:prstGeom prst="rect">
            <a:avLst/>
          </a:prstGeom>
          <a:noFill/>
          <a:ln w="9525">
            <a:noFill/>
            <a:miter lim="800000"/>
            <a:headEnd/>
            <a:tailEnd/>
          </a:ln>
          <a:effectLst/>
        </p:spPr>
      </p:pic>
    </p:spTree>
    <p:extLst>
      <p:ext uri="{BB962C8B-B14F-4D97-AF65-F5344CB8AC3E}">
        <p14:creationId xmlns:p14="http://schemas.microsoft.com/office/powerpoint/2010/main" xmlns="" val="325614419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altLang="en-US" dirty="0" smtClean="0"/>
              <a:t>列表选项</a:t>
            </a:r>
            <a:r>
              <a:rPr lang="en-US" altLang="zh-CN" dirty="0" smtClean="0"/>
              <a:t>-</a:t>
            </a:r>
            <a:r>
              <a:rPr altLang="en-US" dirty="0" smtClean="0"/>
              <a:t>参数</a:t>
            </a:r>
            <a:endParaRPr lang="zh-CN" altLang="en-US" dirty="0">
              <a:solidFill>
                <a:schemeClr val="tx1"/>
              </a:solidFill>
            </a:endParaRPr>
          </a:p>
        </p:txBody>
      </p:sp>
      <p:sp>
        <p:nvSpPr>
          <p:cNvPr id="6" name="Freeform 19"/>
          <p:cNvSpPr>
            <a:spLocks/>
          </p:cNvSpPr>
          <p:nvPr/>
        </p:nvSpPr>
        <p:spPr bwMode="auto">
          <a:xfrm>
            <a:off x="1806659" y="744074"/>
            <a:ext cx="60132" cy="34945"/>
          </a:xfrm>
          <a:custGeom>
            <a:avLst/>
            <a:gdLst/>
            <a:ahLst/>
            <a:cxnLst>
              <a:cxn ang="0">
                <a:pos x="0" y="32"/>
              </a:cxn>
              <a:cxn ang="0">
                <a:pos x="40" y="0"/>
              </a:cxn>
              <a:cxn ang="0">
                <a:pos x="0" y="32"/>
              </a:cxn>
              <a:cxn ang="0">
                <a:pos x="0" y="32"/>
              </a:cxn>
            </a:cxnLst>
            <a:rect l="0" t="0" r="r" b="b"/>
            <a:pathLst>
              <a:path w="40" h="32">
                <a:moveTo>
                  <a:pt x="0" y="32"/>
                </a:moveTo>
                <a:lnTo>
                  <a:pt x="40" y="0"/>
                </a:lnTo>
                <a:lnTo>
                  <a:pt x="0" y="32"/>
                </a:lnTo>
                <a:lnTo>
                  <a:pt x="0" y="32"/>
                </a:lnTo>
                <a:close/>
              </a:path>
            </a:pathLst>
          </a:custGeom>
          <a:solidFill>
            <a:srgbClr val="005BAC"/>
          </a:solidFill>
          <a:ln w="9525">
            <a:noFill/>
            <a:round/>
            <a:headEnd/>
            <a:tailEnd/>
          </a:ln>
          <a:effectLst>
            <a:outerShdw blurRad="50800" dist="50800" dir="5400000" algn="ctr" rotWithShape="0">
              <a:schemeClr val="bg1"/>
            </a:outerShdw>
          </a:effectLst>
          <a:scene3d>
            <a:camera prst="perspectiveFront"/>
            <a:lightRig rig="threePt" dir="t"/>
          </a:scene3d>
        </p:spPr>
        <p:txBody>
          <a:bodyPr/>
          <a:lstStyle/>
          <a:p>
            <a:pPr eaLnBrk="0" hangingPunct="0">
              <a:defRPr/>
            </a:pPr>
            <a:endParaRPr kumimoji="1" lang="zh-CN" altLang="en-US" b="1">
              <a:solidFill>
                <a:srgbClr val="FFFFFF"/>
              </a:solidFill>
              <a:latin typeface="宋体"/>
              <a:ea typeface="宋体"/>
            </a:endParaRPr>
          </a:p>
        </p:txBody>
      </p:sp>
      <p:sp>
        <p:nvSpPr>
          <p:cNvPr id="7" name="矩形 6"/>
          <p:cNvSpPr/>
          <p:nvPr/>
        </p:nvSpPr>
        <p:spPr>
          <a:xfrm>
            <a:off x="251520" y="729018"/>
            <a:ext cx="2232248" cy="351656"/>
          </a:xfrm>
          <a:prstGeom prst="rect">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400" b="1" dirty="0" smtClean="0">
                <a:solidFill>
                  <a:srgbClr val="FFFFFF"/>
                </a:solidFill>
                <a:latin typeface="微软雅黑" pitchFamily="34" charset="-122"/>
                <a:ea typeface="微软雅黑" pitchFamily="34" charset="-122"/>
              </a:rPr>
              <a:t>功能亮点与价值</a:t>
            </a:r>
            <a:endParaRPr kumimoji="1" lang="zh-CN" altLang="en-US" sz="1400" b="1" dirty="0">
              <a:solidFill>
                <a:srgbClr val="FFFFFF"/>
              </a:solidFill>
              <a:latin typeface="微软雅黑" pitchFamily="34" charset="-122"/>
              <a:ea typeface="微软雅黑" pitchFamily="34" charset="-122"/>
            </a:endParaRPr>
          </a:p>
        </p:txBody>
      </p:sp>
      <p:sp>
        <p:nvSpPr>
          <p:cNvPr id="9" name="矩形 8"/>
          <p:cNvSpPr/>
          <p:nvPr/>
        </p:nvSpPr>
        <p:spPr>
          <a:xfrm>
            <a:off x="179512" y="1275606"/>
            <a:ext cx="2304256" cy="2576090"/>
          </a:xfrm>
          <a:prstGeom prst="rect">
            <a:avLst/>
          </a:prstGeom>
        </p:spPr>
        <p:txBody>
          <a:bodyPr wrap="square">
            <a:spAutoFit/>
          </a:bodyPr>
          <a:lstStyle/>
          <a:p>
            <a:pPr defTabSz="2044700">
              <a:lnSpc>
                <a:spcPct val="90000"/>
              </a:lnSpc>
              <a:spcAft>
                <a:spcPct val="35000"/>
              </a:spcAft>
            </a:pPr>
            <a:r>
              <a:rPr kumimoji="1" lang="zh-CN" altLang="en-US" sz="1200" b="1" dirty="0" smtClean="0">
                <a:solidFill>
                  <a:srgbClr val="000000"/>
                </a:solidFill>
                <a:latin typeface="微软雅黑" panose="020B0503020204020204" pitchFamily="34" charset="-122"/>
                <a:ea typeface="微软雅黑" panose="020B0503020204020204" pitchFamily="34" charset="-122"/>
              </a:rPr>
              <a:t>功能亮点</a:t>
            </a:r>
            <a:endParaRPr kumimoji="1" lang="en-US" altLang="zh-CN" sz="1200" b="1" dirty="0" smtClean="0">
              <a:solidFill>
                <a:srgbClr val="000000"/>
              </a:solidFill>
              <a:latin typeface="微软雅黑" panose="020B0503020204020204" pitchFamily="34" charset="-122"/>
              <a:ea typeface="微软雅黑" panose="020B0503020204020204" pitchFamily="34" charset="-122"/>
            </a:endParaRPr>
          </a:p>
          <a:p>
            <a:pPr marL="285750" indent="-285750" defTabSz="2044700">
              <a:lnSpc>
                <a:spcPct val="90000"/>
              </a:lnSpc>
              <a:spcAft>
                <a:spcPct val="35000"/>
              </a:spcAft>
              <a:buFont typeface="Wingdings" panose="05000000000000000000" pitchFamily="2" charset="2"/>
              <a:buChar char="ü"/>
            </a:pPr>
            <a:r>
              <a:rPr kumimoji="1" lang="zh-CN" altLang="en-US" sz="1200" dirty="0" smtClean="0">
                <a:solidFill>
                  <a:srgbClr val="000000"/>
                </a:solidFill>
                <a:latin typeface="微软雅黑" panose="020B0503020204020204" pitchFamily="34" charset="-122"/>
                <a:ea typeface="微软雅黑" panose="020B0503020204020204" pitchFamily="34" charset="-122"/>
              </a:rPr>
              <a:t>下推或选单时，自动按整单携带数据。</a:t>
            </a:r>
            <a:endParaRPr kumimoji="1" lang="en-US" altLang="zh-CN" sz="1200" dirty="0" smtClean="0">
              <a:solidFill>
                <a:srgbClr val="000000"/>
              </a:solidFill>
              <a:latin typeface="微软雅黑" panose="020B0503020204020204" pitchFamily="34" charset="-122"/>
              <a:ea typeface="微软雅黑" panose="020B0503020204020204" pitchFamily="34" charset="-122"/>
            </a:endParaRPr>
          </a:p>
          <a:p>
            <a:pPr marL="285750" indent="-285750" defTabSz="2044700">
              <a:lnSpc>
                <a:spcPct val="90000"/>
              </a:lnSpc>
              <a:spcAft>
                <a:spcPct val="35000"/>
              </a:spcAft>
              <a:buFont typeface="Wingdings" panose="05000000000000000000" pitchFamily="2" charset="2"/>
              <a:buChar char="ü"/>
            </a:pPr>
            <a:r>
              <a:rPr kumimoji="1" lang="zh-CN" altLang="en-US" sz="1200" dirty="0" smtClean="0">
                <a:solidFill>
                  <a:srgbClr val="000000"/>
                </a:solidFill>
                <a:latin typeface="微软雅黑" panose="020B0503020204020204" pitchFamily="34" charset="-122"/>
                <a:ea typeface="微软雅黑" panose="020B0503020204020204" pitchFamily="34" charset="-122"/>
              </a:rPr>
              <a:t>列表联查数据时按整单查询。</a:t>
            </a:r>
            <a:endParaRPr kumimoji="1" lang="en-US" altLang="zh-CN" sz="1200" dirty="0" smtClean="0">
              <a:solidFill>
                <a:srgbClr val="000000"/>
              </a:solidFill>
              <a:latin typeface="微软雅黑" panose="020B0503020204020204" pitchFamily="34" charset="-122"/>
              <a:ea typeface="微软雅黑" panose="020B0503020204020204" pitchFamily="34" charset="-122"/>
            </a:endParaRPr>
          </a:p>
          <a:p>
            <a:pPr defTabSz="2044700">
              <a:lnSpc>
                <a:spcPct val="90000"/>
              </a:lnSpc>
              <a:spcAft>
                <a:spcPct val="35000"/>
              </a:spcAft>
            </a:pPr>
            <a:endParaRPr kumimoji="1" lang="en-US" altLang="zh-CN" sz="1200" b="1" dirty="0" smtClean="0">
              <a:solidFill>
                <a:srgbClr val="000000"/>
              </a:solidFill>
              <a:latin typeface="微软雅黑" panose="020B0503020204020204" pitchFamily="34" charset="-122"/>
              <a:ea typeface="微软雅黑" panose="020B0503020204020204" pitchFamily="34" charset="-122"/>
            </a:endParaRPr>
          </a:p>
          <a:p>
            <a:pPr defTabSz="2044700">
              <a:lnSpc>
                <a:spcPct val="90000"/>
              </a:lnSpc>
              <a:spcAft>
                <a:spcPct val="35000"/>
              </a:spcAft>
            </a:pPr>
            <a:r>
              <a:rPr kumimoji="1" lang="zh-CN" altLang="en-US" sz="1200" b="1" dirty="0" smtClean="0">
                <a:solidFill>
                  <a:srgbClr val="000000"/>
                </a:solidFill>
                <a:latin typeface="微软雅黑" panose="020B0503020204020204" pitchFamily="34" charset="-122"/>
                <a:ea typeface="微软雅黑" panose="020B0503020204020204" pitchFamily="34" charset="-122"/>
              </a:rPr>
              <a:t>业务价值</a:t>
            </a:r>
            <a:endParaRPr kumimoji="1" lang="en-US" altLang="zh-CN" sz="1200" b="1" dirty="0" smtClean="0">
              <a:solidFill>
                <a:srgbClr val="000000"/>
              </a:solidFill>
              <a:latin typeface="微软雅黑" panose="020B0503020204020204" pitchFamily="34" charset="-122"/>
              <a:ea typeface="微软雅黑" panose="020B0503020204020204" pitchFamily="34" charset="-122"/>
            </a:endParaRPr>
          </a:p>
          <a:p>
            <a:pPr marL="285750" indent="-285750" defTabSz="2044700">
              <a:lnSpc>
                <a:spcPct val="90000"/>
              </a:lnSpc>
              <a:spcAft>
                <a:spcPct val="35000"/>
              </a:spcAft>
              <a:buFont typeface="Wingdings" panose="05000000000000000000" pitchFamily="2" charset="2"/>
              <a:buChar char="ü"/>
            </a:pPr>
            <a:r>
              <a:rPr kumimoji="1" lang="zh-CN" altLang="en-US" sz="1200" dirty="0" smtClean="0">
                <a:solidFill>
                  <a:srgbClr val="000000"/>
                </a:solidFill>
                <a:latin typeface="微软雅黑" panose="020B0503020204020204" pitchFamily="34" charset="-122"/>
                <a:ea typeface="微软雅黑" panose="020B0503020204020204" pitchFamily="34" charset="-122"/>
              </a:rPr>
              <a:t>满足用户在各自场景下灵活采用粗放或精细方式处理单据转换业务。</a:t>
            </a:r>
            <a:endParaRPr kumimoji="1" lang="en-US" altLang="zh-CN" sz="1200" dirty="0">
              <a:solidFill>
                <a:srgbClr val="000000"/>
              </a:solidFill>
              <a:latin typeface="微软雅黑" panose="020B0503020204020204" pitchFamily="34" charset="-122"/>
              <a:ea typeface="微软雅黑" panose="020B0503020204020204" pitchFamily="34" charset="-122"/>
            </a:endParaRPr>
          </a:p>
          <a:p>
            <a:pPr marL="285750" indent="-285750" defTabSz="2044700">
              <a:lnSpc>
                <a:spcPct val="90000"/>
              </a:lnSpc>
              <a:spcAft>
                <a:spcPct val="35000"/>
              </a:spcAft>
              <a:buFont typeface="Wingdings" panose="05000000000000000000" pitchFamily="2" charset="2"/>
              <a:buChar char="ü"/>
            </a:pPr>
            <a:endParaRPr kumimoji="1" lang="zh-CN" altLang="en-US" sz="1200" dirty="0" smtClean="0">
              <a:solidFill>
                <a:srgbClr val="000000"/>
              </a:solidFill>
              <a:latin typeface="微软雅黑" panose="020B0503020204020204" pitchFamily="34" charset="-122"/>
              <a:ea typeface="微软雅黑" panose="020B0503020204020204" pitchFamily="34" charset="-122"/>
            </a:endParaRPr>
          </a:p>
          <a:p>
            <a:endParaRPr kumimoji="1" lang="en-US" altLang="zh-CN" sz="1200" b="1" dirty="0">
              <a:solidFill>
                <a:srgbClr val="000000"/>
              </a:solidFill>
              <a:latin typeface="微软雅黑" pitchFamily="34" charset="-122"/>
              <a:ea typeface="微软雅黑" pitchFamily="34" charset="-122"/>
            </a:endParaRPr>
          </a:p>
          <a:p>
            <a:endParaRPr kumimoji="1" lang="en-US" altLang="zh-CN" sz="1200" dirty="0">
              <a:solidFill>
                <a:srgbClr val="000000"/>
              </a:solidFill>
              <a:latin typeface="微软雅黑" pitchFamily="34" charset="-122"/>
              <a:ea typeface="微软雅黑" pitchFamily="34" charset="-122"/>
            </a:endParaRPr>
          </a:p>
        </p:txBody>
      </p:sp>
      <p:pic>
        <p:nvPicPr>
          <p:cNvPr id="3074" name="Picture 2"/>
          <p:cNvPicPr>
            <a:picLocks noChangeAspect="1" noChangeArrowheads="1"/>
          </p:cNvPicPr>
          <p:nvPr/>
        </p:nvPicPr>
        <p:blipFill>
          <a:blip r:embed="rId2" cstate="print"/>
          <a:srcRect/>
          <a:stretch>
            <a:fillRect/>
          </a:stretch>
        </p:blipFill>
        <p:spPr bwMode="auto">
          <a:xfrm>
            <a:off x="2571737" y="785800"/>
            <a:ext cx="6429419" cy="3596602"/>
          </a:xfrm>
          <a:prstGeom prst="rect">
            <a:avLst/>
          </a:prstGeom>
          <a:noFill/>
          <a:ln w="9525">
            <a:noFill/>
            <a:miter lim="800000"/>
            <a:headEnd/>
            <a:tailEnd/>
          </a:ln>
          <a:effectLst/>
        </p:spPr>
      </p:pic>
    </p:spTree>
    <p:extLst>
      <p:ext uri="{BB962C8B-B14F-4D97-AF65-F5344CB8AC3E}">
        <p14:creationId xmlns:p14="http://schemas.microsoft.com/office/powerpoint/2010/main" xmlns="" val="325614419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solidFill>
                  <a:schemeClr val="tx1"/>
                </a:solidFill>
              </a:rPr>
              <a:t>业务流程部署</a:t>
            </a:r>
            <a:endParaRPr lang="zh-CN" altLang="en-US">
              <a:solidFill>
                <a:schemeClr val="tx1"/>
              </a:solidFill>
            </a:endParaRPr>
          </a:p>
        </p:txBody>
      </p:sp>
      <p:sp>
        <p:nvSpPr>
          <p:cNvPr id="6" name="Freeform 19"/>
          <p:cNvSpPr>
            <a:spLocks/>
          </p:cNvSpPr>
          <p:nvPr/>
        </p:nvSpPr>
        <p:spPr bwMode="auto">
          <a:xfrm>
            <a:off x="1806659" y="744074"/>
            <a:ext cx="60132" cy="34945"/>
          </a:xfrm>
          <a:custGeom>
            <a:avLst/>
            <a:gdLst/>
            <a:ahLst/>
            <a:cxnLst>
              <a:cxn ang="0">
                <a:pos x="0" y="32"/>
              </a:cxn>
              <a:cxn ang="0">
                <a:pos x="40" y="0"/>
              </a:cxn>
              <a:cxn ang="0">
                <a:pos x="0" y="32"/>
              </a:cxn>
              <a:cxn ang="0">
                <a:pos x="0" y="32"/>
              </a:cxn>
            </a:cxnLst>
            <a:rect l="0" t="0" r="r" b="b"/>
            <a:pathLst>
              <a:path w="40" h="32">
                <a:moveTo>
                  <a:pt x="0" y="32"/>
                </a:moveTo>
                <a:lnTo>
                  <a:pt x="40" y="0"/>
                </a:lnTo>
                <a:lnTo>
                  <a:pt x="0" y="32"/>
                </a:lnTo>
                <a:lnTo>
                  <a:pt x="0" y="32"/>
                </a:lnTo>
                <a:close/>
              </a:path>
            </a:pathLst>
          </a:custGeom>
          <a:solidFill>
            <a:srgbClr val="005BAC"/>
          </a:solidFill>
          <a:ln w="9525">
            <a:noFill/>
            <a:round/>
            <a:headEnd/>
            <a:tailEnd/>
          </a:ln>
          <a:effectLst>
            <a:outerShdw blurRad="50800" dist="50800" dir="5400000" algn="ctr" rotWithShape="0">
              <a:schemeClr val="bg1"/>
            </a:outerShdw>
          </a:effectLst>
          <a:scene3d>
            <a:camera prst="perspectiveFront"/>
            <a:lightRig rig="threePt" dir="t"/>
          </a:scene3d>
        </p:spPr>
        <p:txBody>
          <a:bodyPr/>
          <a:lstStyle/>
          <a:p>
            <a:pPr eaLnBrk="0" hangingPunct="0">
              <a:defRPr/>
            </a:pPr>
            <a:endParaRPr kumimoji="1" lang="zh-CN" altLang="en-US" b="1">
              <a:solidFill>
                <a:srgbClr val="FFFFFF"/>
              </a:solidFill>
              <a:latin typeface="宋体"/>
              <a:ea typeface="宋体"/>
            </a:endParaRPr>
          </a:p>
        </p:txBody>
      </p:sp>
      <p:sp>
        <p:nvSpPr>
          <p:cNvPr id="7" name="矩形 6"/>
          <p:cNvSpPr/>
          <p:nvPr/>
        </p:nvSpPr>
        <p:spPr>
          <a:xfrm>
            <a:off x="251520" y="729018"/>
            <a:ext cx="2232248" cy="351656"/>
          </a:xfrm>
          <a:prstGeom prst="rect">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400" b="1" dirty="0" smtClean="0">
                <a:solidFill>
                  <a:srgbClr val="FFFFFF"/>
                </a:solidFill>
                <a:latin typeface="微软雅黑" pitchFamily="34" charset="-122"/>
                <a:ea typeface="微软雅黑" pitchFamily="34" charset="-122"/>
              </a:rPr>
              <a:t>功能亮点与价值</a:t>
            </a:r>
            <a:endParaRPr kumimoji="1" lang="zh-CN" altLang="en-US" sz="1400" b="1" dirty="0">
              <a:solidFill>
                <a:srgbClr val="FFFFFF"/>
              </a:solidFill>
              <a:latin typeface="微软雅黑" pitchFamily="34" charset="-122"/>
              <a:ea typeface="微软雅黑" pitchFamily="34" charset="-122"/>
            </a:endParaRPr>
          </a:p>
        </p:txBody>
      </p:sp>
      <p:sp>
        <p:nvSpPr>
          <p:cNvPr id="9" name="矩形 8"/>
          <p:cNvSpPr/>
          <p:nvPr/>
        </p:nvSpPr>
        <p:spPr>
          <a:xfrm>
            <a:off x="179512" y="1275606"/>
            <a:ext cx="2304256" cy="2503762"/>
          </a:xfrm>
          <a:prstGeom prst="rect">
            <a:avLst/>
          </a:prstGeom>
        </p:spPr>
        <p:txBody>
          <a:bodyPr wrap="square">
            <a:spAutoFit/>
          </a:bodyPr>
          <a:lstStyle/>
          <a:p>
            <a:pPr defTabSz="2044700">
              <a:lnSpc>
                <a:spcPct val="90000"/>
              </a:lnSpc>
              <a:spcAft>
                <a:spcPct val="35000"/>
              </a:spcAft>
            </a:pPr>
            <a:r>
              <a:rPr kumimoji="1" lang="zh-CN" altLang="en-US" sz="1200" b="1" dirty="0" smtClean="0">
                <a:solidFill>
                  <a:srgbClr val="000000"/>
                </a:solidFill>
                <a:latin typeface="微软雅黑" panose="020B0503020204020204" pitchFamily="34" charset="-122"/>
                <a:ea typeface="微软雅黑" panose="020B0503020204020204" pitchFamily="34" charset="-122"/>
              </a:rPr>
              <a:t>功能亮点</a:t>
            </a:r>
            <a:endParaRPr kumimoji="1" lang="en-US" altLang="zh-CN" sz="1200" b="1" dirty="0" smtClean="0">
              <a:solidFill>
                <a:srgbClr val="000000"/>
              </a:solidFill>
              <a:latin typeface="微软雅黑" panose="020B0503020204020204" pitchFamily="34" charset="-122"/>
              <a:ea typeface="微软雅黑" panose="020B0503020204020204" pitchFamily="34" charset="-122"/>
            </a:endParaRPr>
          </a:p>
          <a:p>
            <a:pPr marL="285750" indent="-285750" defTabSz="2044700">
              <a:lnSpc>
                <a:spcPct val="90000"/>
              </a:lnSpc>
              <a:spcAft>
                <a:spcPct val="35000"/>
              </a:spcAft>
              <a:buFont typeface="Wingdings" panose="05000000000000000000" pitchFamily="2" charset="2"/>
              <a:buChar char="ü"/>
            </a:pPr>
            <a:r>
              <a:rPr kumimoji="1" lang="zh-CN" altLang="en-US" sz="1200">
                <a:solidFill>
                  <a:srgbClr val="000000"/>
                </a:solidFill>
                <a:latin typeface="微软雅黑" panose="020B0503020204020204" pitchFamily="34" charset="-122"/>
                <a:ea typeface="微软雅黑" panose="020B0503020204020204" pitchFamily="34" charset="-122"/>
              </a:rPr>
              <a:t>单据转换规则制作部署</a:t>
            </a:r>
            <a:r>
              <a:rPr kumimoji="1" lang="zh-CN" altLang="en-US" sz="1200" smtClean="0">
                <a:solidFill>
                  <a:srgbClr val="000000"/>
                </a:solidFill>
                <a:latin typeface="微软雅黑" panose="020B0503020204020204" pitchFamily="34" charset="-122"/>
                <a:ea typeface="微软雅黑" panose="020B0503020204020204" pitchFamily="34" charset="-122"/>
              </a:rPr>
              <a:t>包。</a:t>
            </a:r>
            <a:endParaRPr kumimoji="1" lang="zh-CN" altLang="en-US" sz="1200">
              <a:solidFill>
                <a:srgbClr val="000000"/>
              </a:solidFill>
              <a:latin typeface="微软雅黑" panose="020B0503020204020204" pitchFamily="34" charset="-122"/>
              <a:ea typeface="微软雅黑" panose="020B0503020204020204" pitchFamily="34" charset="-122"/>
            </a:endParaRPr>
          </a:p>
          <a:p>
            <a:pPr marL="285750" indent="-285750" defTabSz="2044700">
              <a:lnSpc>
                <a:spcPct val="90000"/>
              </a:lnSpc>
              <a:spcAft>
                <a:spcPct val="35000"/>
              </a:spcAft>
              <a:buFont typeface="Wingdings" panose="05000000000000000000" pitchFamily="2" charset="2"/>
              <a:buChar char="ü"/>
            </a:pPr>
            <a:r>
              <a:rPr kumimoji="1" lang="zh-CN" altLang="en-US" sz="1200">
                <a:solidFill>
                  <a:srgbClr val="000000"/>
                </a:solidFill>
                <a:latin typeface="微软雅黑" panose="020B0503020204020204" pitchFamily="34" charset="-122"/>
                <a:ea typeface="微软雅黑" panose="020B0503020204020204" pitchFamily="34" charset="-122"/>
              </a:rPr>
              <a:t>反写规则制作部署</a:t>
            </a:r>
            <a:r>
              <a:rPr kumimoji="1" lang="zh-CN" altLang="en-US" sz="1200" smtClean="0">
                <a:solidFill>
                  <a:srgbClr val="000000"/>
                </a:solidFill>
                <a:latin typeface="微软雅黑" panose="020B0503020204020204" pitchFamily="34" charset="-122"/>
                <a:ea typeface="微软雅黑" panose="020B0503020204020204" pitchFamily="34" charset="-122"/>
              </a:rPr>
              <a:t>包。</a:t>
            </a:r>
            <a:endParaRPr kumimoji="1" lang="zh-CN" altLang="en-US" sz="1200">
              <a:solidFill>
                <a:srgbClr val="000000"/>
              </a:solidFill>
              <a:latin typeface="微软雅黑" panose="020B0503020204020204" pitchFamily="34" charset="-122"/>
              <a:ea typeface="微软雅黑" panose="020B0503020204020204" pitchFamily="34" charset="-122"/>
            </a:endParaRPr>
          </a:p>
          <a:p>
            <a:pPr marL="285750" indent="-285750" defTabSz="2044700">
              <a:lnSpc>
                <a:spcPct val="90000"/>
              </a:lnSpc>
              <a:spcAft>
                <a:spcPct val="35000"/>
              </a:spcAft>
              <a:buFont typeface="Wingdings" panose="05000000000000000000" pitchFamily="2" charset="2"/>
              <a:buChar char="ü"/>
            </a:pPr>
            <a:r>
              <a:rPr kumimoji="1" lang="zh-CN" altLang="en-US" sz="1200">
                <a:solidFill>
                  <a:srgbClr val="000000"/>
                </a:solidFill>
                <a:latin typeface="微软雅黑" panose="020B0503020204020204" pitchFamily="34" charset="-122"/>
                <a:ea typeface="微软雅黑" panose="020B0503020204020204" pitchFamily="34" charset="-122"/>
              </a:rPr>
              <a:t>业务流程制作部署</a:t>
            </a:r>
            <a:r>
              <a:rPr kumimoji="1" lang="zh-CN" altLang="en-US" sz="1200" smtClean="0">
                <a:solidFill>
                  <a:srgbClr val="000000"/>
                </a:solidFill>
                <a:latin typeface="微软雅黑" panose="020B0503020204020204" pitchFamily="34" charset="-122"/>
                <a:ea typeface="微软雅黑" panose="020B0503020204020204" pitchFamily="34" charset="-122"/>
              </a:rPr>
              <a:t>包。</a:t>
            </a:r>
            <a:endParaRPr kumimoji="1" lang="en-US" altLang="zh-CN" sz="1200" dirty="0" smtClean="0">
              <a:solidFill>
                <a:srgbClr val="000000"/>
              </a:solidFill>
              <a:latin typeface="微软雅黑" panose="020B0503020204020204" pitchFamily="34" charset="-122"/>
              <a:ea typeface="微软雅黑" panose="020B0503020204020204" pitchFamily="34" charset="-122"/>
            </a:endParaRPr>
          </a:p>
          <a:p>
            <a:pPr defTabSz="2044700">
              <a:lnSpc>
                <a:spcPct val="90000"/>
              </a:lnSpc>
              <a:spcAft>
                <a:spcPct val="35000"/>
              </a:spcAft>
            </a:pPr>
            <a:r>
              <a:rPr kumimoji="1" lang="zh-CN" altLang="en-US" sz="1200" b="1" dirty="0" smtClean="0">
                <a:solidFill>
                  <a:srgbClr val="000000"/>
                </a:solidFill>
                <a:latin typeface="微软雅黑" panose="020B0503020204020204" pitchFamily="34" charset="-122"/>
                <a:ea typeface="微软雅黑" panose="020B0503020204020204" pitchFamily="34" charset="-122"/>
              </a:rPr>
              <a:t>业务价值</a:t>
            </a:r>
            <a:endParaRPr kumimoji="1" lang="en-US" altLang="zh-CN" sz="1200" b="1" dirty="0" smtClean="0">
              <a:solidFill>
                <a:srgbClr val="000000"/>
              </a:solidFill>
              <a:latin typeface="微软雅黑" panose="020B0503020204020204" pitchFamily="34" charset="-122"/>
              <a:ea typeface="微软雅黑" panose="020B0503020204020204" pitchFamily="34" charset="-122"/>
            </a:endParaRPr>
          </a:p>
          <a:p>
            <a:pPr marL="285750" indent="-285750" defTabSz="2044700">
              <a:lnSpc>
                <a:spcPct val="90000"/>
              </a:lnSpc>
              <a:spcAft>
                <a:spcPct val="35000"/>
              </a:spcAft>
              <a:buFont typeface="Wingdings" panose="05000000000000000000" pitchFamily="2" charset="2"/>
              <a:buChar char="ü"/>
            </a:pPr>
            <a:r>
              <a:rPr lang="zh-CN" altLang="en-US" sz="1200">
                <a:latin typeface="微软雅黑" pitchFamily="34" charset="-122"/>
                <a:ea typeface="微软雅黑" pitchFamily="34" charset="-122"/>
              </a:rPr>
              <a:t>通过打包部署的方式快速应用到目标数据中心，提高实施效率</a:t>
            </a:r>
            <a:r>
              <a:rPr kumimoji="1" lang="zh-CN" altLang="en-US" sz="1200" smtClean="0">
                <a:solidFill>
                  <a:srgbClr val="000000"/>
                </a:solidFill>
                <a:latin typeface="微软雅黑" panose="020B0503020204020204" pitchFamily="34" charset="-122"/>
                <a:ea typeface="微软雅黑" panose="020B0503020204020204" pitchFamily="34" charset="-122"/>
              </a:rPr>
              <a:t>。</a:t>
            </a:r>
            <a:endParaRPr kumimoji="1" lang="en-US" altLang="zh-CN" sz="1200" dirty="0">
              <a:solidFill>
                <a:srgbClr val="000000"/>
              </a:solidFill>
              <a:latin typeface="微软雅黑" panose="020B0503020204020204" pitchFamily="34" charset="-122"/>
              <a:ea typeface="微软雅黑" panose="020B0503020204020204" pitchFamily="34" charset="-122"/>
            </a:endParaRPr>
          </a:p>
          <a:p>
            <a:pPr marL="285750" indent="-285750" defTabSz="2044700">
              <a:lnSpc>
                <a:spcPct val="90000"/>
              </a:lnSpc>
              <a:spcAft>
                <a:spcPct val="35000"/>
              </a:spcAft>
              <a:buFont typeface="Wingdings" panose="05000000000000000000" pitchFamily="2" charset="2"/>
              <a:buChar char="ü"/>
            </a:pPr>
            <a:endParaRPr kumimoji="1" lang="zh-CN" altLang="en-US" sz="1200" dirty="0" smtClean="0">
              <a:solidFill>
                <a:srgbClr val="000000"/>
              </a:solidFill>
              <a:latin typeface="微软雅黑" panose="020B0503020204020204" pitchFamily="34" charset="-122"/>
              <a:ea typeface="微软雅黑" panose="020B0503020204020204" pitchFamily="34" charset="-122"/>
            </a:endParaRPr>
          </a:p>
          <a:p>
            <a:endParaRPr kumimoji="1" lang="en-US" altLang="zh-CN" sz="1200" b="1" dirty="0">
              <a:solidFill>
                <a:srgbClr val="000000"/>
              </a:solidFill>
              <a:latin typeface="微软雅黑" pitchFamily="34" charset="-122"/>
              <a:ea typeface="微软雅黑" pitchFamily="34" charset="-122"/>
            </a:endParaRPr>
          </a:p>
          <a:p>
            <a:endParaRPr kumimoji="1" lang="en-US" altLang="zh-CN" sz="1200" dirty="0">
              <a:solidFill>
                <a:srgbClr val="000000"/>
              </a:solidFill>
              <a:latin typeface="微软雅黑" pitchFamily="34" charset="-122"/>
              <a:ea typeface="微软雅黑" pitchFamily="34" charset="-122"/>
            </a:endParaRPr>
          </a:p>
        </p:txBody>
      </p:sp>
      <p:pic>
        <p:nvPicPr>
          <p:cNvPr id="8" name="Picture 2"/>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3132262" y="627534"/>
            <a:ext cx="5328170" cy="441841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325614419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32589665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35496" y="1059582"/>
            <a:ext cx="5886450" cy="3038475"/>
          </a:xfrm>
          <a:prstGeom prst="rect">
            <a:avLst/>
          </a:prstGeom>
          <a:noFill/>
          <a:ln w="1587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5" name="矩形 4"/>
          <p:cNvSpPr/>
          <p:nvPr/>
        </p:nvSpPr>
        <p:spPr>
          <a:xfrm>
            <a:off x="35496" y="4320480"/>
            <a:ext cx="8928992" cy="82302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zh-CN" altLang="en-US" sz="1600" b="1" smtClean="0">
                <a:solidFill>
                  <a:srgbClr val="FFFFFF"/>
                </a:solidFill>
                <a:latin typeface="微软雅黑" pitchFamily="34" charset="-122"/>
                <a:ea typeface="微软雅黑" pitchFamily="34" charset="-122"/>
              </a:rPr>
              <a:t>无缝衔接，实现全流程驱动：</a:t>
            </a:r>
            <a:endParaRPr lang="en-US" altLang="zh-CN" sz="1600" b="1" smtClean="0">
              <a:solidFill>
                <a:srgbClr val="FFFFFF"/>
              </a:solidFill>
              <a:latin typeface="微软雅黑" pitchFamily="34" charset="-122"/>
              <a:ea typeface="微软雅黑" pitchFamily="34" charset="-122"/>
            </a:endParaRPr>
          </a:p>
          <a:p>
            <a:pPr marL="742768" lvl="1" indent="-285750">
              <a:buFont typeface="Wingdings" pitchFamily="2" charset="2"/>
              <a:buChar char="l"/>
              <a:defRPr/>
            </a:pPr>
            <a:r>
              <a:rPr lang="zh-CN" altLang="en-US" sz="1600" b="1" smtClean="0">
                <a:solidFill>
                  <a:srgbClr val="FFFFFF"/>
                </a:solidFill>
                <a:latin typeface="微软雅黑" pitchFamily="34" charset="-122"/>
                <a:ea typeface="微软雅黑" pitchFamily="34" charset="-122"/>
              </a:rPr>
              <a:t>工作流管控单个业务对象的状态变化</a:t>
            </a:r>
            <a:endParaRPr lang="en-US" altLang="zh-CN" sz="1600" b="1" smtClean="0">
              <a:solidFill>
                <a:srgbClr val="FFFFFF"/>
              </a:solidFill>
              <a:latin typeface="微软雅黑" pitchFamily="34" charset="-122"/>
              <a:ea typeface="微软雅黑" pitchFamily="34" charset="-122"/>
            </a:endParaRPr>
          </a:p>
          <a:p>
            <a:pPr marL="742768" lvl="1" indent="-285750">
              <a:buFont typeface="Wingdings" pitchFamily="2" charset="2"/>
              <a:buChar char="l"/>
              <a:defRPr/>
            </a:pPr>
            <a:r>
              <a:rPr lang="zh-CN" altLang="en-US" sz="1600" b="1" smtClean="0">
                <a:solidFill>
                  <a:srgbClr val="FFFFFF"/>
                </a:solidFill>
                <a:latin typeface="微软雅黑" pitchFamily="34" charset="-122"/>
                <a:ea typeface="微软雅黑" pitchFamily="34" charset="-122"/>
              </a:rPr>
              <a:t>业务流程管控多个对象的数据关系</a:t>
            </a:r>
            <a:endParaRPr lang="zh-CN" altLang="en-US" sz="1600" b="1" dirty="0">
              <a:solidFill>
                <a:srgbClr val="FFFFFF"/>
              </a:solidFill>
              <a:latin typeface="微软雅黑" pitchFamily="34" charset="-122"/>
              <a:ea typeface="微软雅黑" pitchFamily="34" charset="-122"/>
            </a:endParaRPr>
          </a:p>
        </p:txBody>
      </p:sp>
      <p:sp>
        <p:nvSpPr>
          <p:cNvPr id="6" name="标题 2"/>
          <p:cNvSpPr txBox="1">
            <a:spLocks/>
          </p:cNvSpPr>
          <p:nvPr/>
        </p:nvSpPr>
        <p:spPr>
          <a:xfrm>
            <a:off x="323546" y="16"/>
            <a:ext cx="7128197" cy="520095"/>
          </a:xfrm>
          <a:prstGeom prst="rect">
            <a:avLst/>
          </a:prstGeom>
        </p:spPr>
        <p:txBody>
          <a:bodyPr/>
          <a:lstStyle>
            <a:lvl1pPr algn="l" defTabSz="457018" rtl="0" eaLnBrk="0" fontAlgn="base" hangingPunct="0">
              <a:spcBef>
                <a:spcPct val="0"/>
              </a:spcBef>
              <a:spcAft>
                <a:spcPct val="0"/>
              </a:spcAft>
              <a:defRPr kumimoji="1" lang="zh-CN" altLang="en-US" sz="2600" kern="1200" dirty="0">
                <a:solidFill>
                  <a:schemeClr val="tx1"/>
                </a:solidFill>
                <a:latin typeface="微软雅黑"/>
                <a:ea typeface="微软雅黑"/>
                <a:cs typeface="+mj-cs"/>
              </a:defRPr>
            </a:lvl1pPr>
            <a:lvl2pPr algn="l" defTabSz="457018" rtl="0" eaLnBrk="0" fontAlgn="base" hangingPunct="0">
              <a:spcBef>
                <a:spcPct val="0"/>
              </a:spcBef>
              <a:spcAft>
                <a:spcPct val="0"/>
              </a:spcAft>
              <a:defRPr kumimoji="1" sz="2600">
                <a:solidFill>
                  <a:schemeClr val="tx1"/>
                </a:solidFill>
                <a:latin typeface="微软雅黑" pitchFamily="34" charset="-122"/>
                <a:ea typeface="微软雅黑" pitchFamily="34" charset="-122"/>
              </a:defRPr>
            </a:lvl2pPr>
            <a:lvl3pPr algn="l" defTabSz="457018" rtl="0" eaLnBrk="0" fontAlgn="base" hangingPunct="0">
              <a:spcBef>
                <a:spcPct val="0"/>
              </a:spcBef>
              <a:spcAft>
                <a:spcPct val="0"/>
              </a:spcAft>
              <a:defRPr kumimoji="1" sz="2600">
                <a:solidFill>
                  <a:schemeClr val="tx1"/>
                </a:solidFill>
                <a:latin typeface="微软雅黑" pitchFamily="34" charset="-122"/>
                <a:ea typeface="微软雅黑" pitchFamily="34" charset="-122"/>
              </a:defRPr>
            </a:lvl3pPr>
            <a:lvl4pPr algn="l" defTabSz="457018" rtl="0" eaLnBrk="0" fontAlgn="base" hangingPunct="0">
              <a:spcBef>
                <a:spcPct val="0"/>
              </a:spcBef>
              <a:spcAft>
                <a:spcPct val="0"/>
              </a:spcAft>
              <a:defRPr kumimoji="1" sz="2600">
                <a:solidFill>
                  <a:schemeClr val="tx1"/>
                </a:solidFill>
                <a:latin typeface="微软雅黑" pitchFamily="34" charset="-122"/>
                <a:ea typeface="微软雅黑" pitchFamily="34" charset="-122"/>
              </a:defRPr>
            </a:lvl4pPr>
            <a:lvl5pPr algn="l" defTabSz="457018" rtl="0" eaLnBrk="0" fontAlgn="base" hangingPunct="0">
              <a:spcBef>
                <a:spcPct val="0"/>
              </a:spcBef>
              <a:spcAft>
                <a:spcPct val="0"/>
              </a:spcAft>
              <a:defRPr kumimoji="1" sz="2600">
                <a:solidFill>
                  <a:schemeClr val="tx1"/>
                </a:solidFill>
                <a:latin typeface="微软雅黑" pitchFamily="34" charset="-122"/>
                <a:ea typeface="微软雅黑" pitchFamily="34" charset="-122"/>
              </a:defRPr>
            </a:lvl5pPr>
            <a:lvl6pPr marL="457018" algn="l" defTabSz="457018" rtl="0" fontAlgn="base">
              <a:spcBef>
                <a:spcPct val="0"/>
              </a:spcBef>
              <a:spcAft>
                <a:spcPct val="0"/>
              </a:spcAft>
              <a:defRPr kumimoji="1" sz="2600">
                <a:solidFill>
                  <a:schemeClr val="tx1"/>
                </a:solidFill>
                <a:latin typeface="微软雅黑" pitchFamily="34" charset="-122"/>
                <a:ea typeface="微软雅黑" pitchFamily="34" charset="-122"/>
              </a:defRPr>
            </a:lvl6pPr>
            <a:lvl7pPr marL="914035" algn="l" defTabSz="457018" rtl="0" fontAlgn="base">
              <a:spcBef>
                <a:spcPct val="0"/>
              </a:spcBef>
              <a:spcAft>
                <a:spcPct val="0"/>
              </a:spcAft>
              <a:defRPr kumimoji="1" sz="2600">
                <a:solidFill>
                  <a:schemeClr val="tx1"/>
                </a:solidFill>
                <a:latin typeface="微软雅黑" pitchFamily="34" charset="-122"/>
                <a:ea typeface="微软雅黑" pitchFamily="34" charset="-122"/>
              </a:defRPr>
            </a:lvl7pPr>
            <a:lvl8pPr marL="1371052" algn="l" defTabSz="457018" rtl="0" fontAlgn="base">
              <a:spcBef>
                <a:spcPct val="0"/>
              </a:spcBef>
              <a:spcAft>
                <a:spcPct val="0"/>
              </a:spcAft>
              <a:defRPr kumimoji="1" sz="2600">
                <a:solidFill>
                  <a:schemeClr val="tx1"/>
                </a:solidFill>
                <a:latin typeface="微软雅黑" pitchFamily="34" charset="-122"/>
                <a:ea typeface="微软雅黑" pitchFamily="34" charset="-122"/>
              </a:defRPr>
            </a:lvl8pPr>
            <a:lvl9pPr marL="1828070" algn="l" defTabSz="457018" rtl="0" fontAlgn="base">
              <a:spcBef>
                <a:spcPct val="0"/>
              </a:spcBef>
              <a:spcAft>
                <a:spcPct val="0"/>
              </a:spcAft>
              <a:defRPr kumimoji="1" sz="2600">
                <a:solidFill>
                  <a:schemeClr val="tx1"/>
                </a:solidFill>
                <a:latin typeface="微软雅黑" pitchFamily="34" charset="-122"/>
                <a:ea typeface="微软雅黑" pitchFamily="34" charset="-122"/>
              </a:defRPr>
            </a:lvl9pPr>
          </a:lstStyle>
          <a:p>
            <a:r>
              <a:rPr lang="zh-CN" altLang="en-US" b="1" smtClean="0">
                <a:solidFill>
                  <a:srgbClr val="000000"/>
                </a:solidFill>
              </a:rPr>
              <a:t>金蝶云星空</a:t>
            </a:r>
            <a:r>
              <a:rPr lang="en-US" altLang="zh-CN" b="1" smtClean="0">
                <a:solidFill>
                  <a:srgbClr val="000000"/>
                </a:solidFill>
              </a:rPr>
              <a:t>-</a:t>
            </a:r>
            <a:r>
              <a:rPr b="1" smtClean="0">
                <a:solidFill>
                  <a:srgbClr val="000000"/>
                </a:solidFill>
              </a:rPr>
              <a:t>流程管控实现</a:t>
            </a:r>
            <a:endParaRPr b="1">
              <a:solidFill>
                <a:srgbClr val="000000"/>
              </a:solidFill>
            </a:endParaRPr>
          </a:p>
        </p:txBody>
      </p:sp>
      <p:cxnSp>
        <p:nvCxnSpPr>
          <p:cNvPr id="7" name="直接连接符 6"/>
          <p:cNvCxnSpPr/>
          <p:nvPr/>
        </p:nvCxnSpPr>
        <p:spPr bwMode="auto">
          <a:xfrm>
            <a:off x="0" y="541338"/>
            <a:ext cx="9144000" cy="0"/>
          </a:xfrm>
          <a:prstGeom prst="line">
            <a:avLst/>
          </a:prstGeom>
          <a:ln w="9525">
            <a:solidFill>
              <a:schemeClr val="bg1">
                <a:lumMod val="65000"/>
              </a:schemeClr>
            </a:solidFill>
          </a:ln>
          <a:effectLst/>
          <a:extLst/>
        </p:spPr>
        <p:style>
          <a:lnRef idx="2">
            <a:schemeClr val="accent1"/>
          </a:lnRef>
          <a:fillRef idx="0">
            <a:schemeClr val="accent1"/>
          </a:fillRef>
          <a:effectRef idx="1">
            <a:schemeClr val="accent1"/>
          </a:effectRef>
          <a:fontRef idx="minor">
            <a:schemeClr val="tx1"/>
          </a:fontRef>
        </p:style>
      </p:cxnSp>
      <p:sp>
        <p:nvSpPr>
          <p:cNvPr id="3" name="矩形标注 2"/>
          <p:cNvSpPr/>
          <p:nvPr/>
        </p:nvSpPr>
        <p:spPr>
          <a:xfrm>
            <a:off x="611560" y="935756"/>
            <a:ext cx="1368152" cy="339850"/>
          </a:xfrm>
          <a:prstGeom prst="wedgeRectCallout">
            <a:avLst>
              <a:gd name="adj1" fmla="val -19683"/>
              <a:gd name="adj2" fmla="val 67460"/>
            </a:avLst>
          </a:prstGeom>
          <a:solidFill>
            <a:srgbClr val="00B0F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mtClean="0">
                <a:solidFill>
                  <a:srgbClr val="FFFFFF"/>
                </a:solidFill>
              </a:rPr>
              <a:t>业务流程</a:t>
            </a:r>
            <a:endParaRPr lang="zh-CN" altLang="en-US">
              <a:solidFill>
                <a:srgbClr val="FFFFFF"/>
              </a:solidFill>
            </a:endParaRPr>
          </a:p>
        </p:txBody>
      </p:sp>
      <p:sp>
        <p:nvSpPr>
          <p:cNvPr id="4" name="矩形 3"/>
          <p:cNvSpPr/>
          <p:nvPr/>
        </p:nvSpPr>
        <p:spPr>
          <a:xfrm>
            <a:off x="179512" y="1275606"/>
            <a:ext cx="5742434" cy="2822451"/>
          </a:xfrm>
          <a:prstGeom prst="rect">
            <a:avLst/>
          </a:prstGeom>
          <a:noFill/>
          <a:ln>
            <a:solidFill>
              <a:srgbClr val="00B0F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solidFill>
                <a:srgbClr val="FFFFFF"/>
              </a:solidFill>
            </a:endParaRPr>
          </a:p>
        </p:txBody>
      </p:sp>
      <p:pic>
        <p:nvPicPr>
          <p:cNvPr id="4099" name="Picture 3"/>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4754438" y="935756"/>
            <a:ext cx="4210050" cy="32861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2" name="矩形 11"/>
          <p:cNvSpPr/>
          <p:nvPr/>
        </p:nvSpPr>
        <p:spPr>
          <a:xfrm>
            <a:off x="4754438" y="941809"/>
            <a:ext cx="4210050" cy="3286125"/>
          </a:xfrm>
          <a:prstGeom prst="rect">
            <a:avLst/>
          </a:prstGeom>
          <a:noFill/>
          <a:ln w="15875">
            <a:solidFill>
              <a:srgbClr val="EA8A1C"/>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solidFill>
                <a:srgbClr val="FFFFFF"/>
              </a:solidFill>
            </a:endParaRPr>
          </a:p>
        </p:txBody>
      </p:sp>
      <p:sp>
        <p:nvSpPr>
          <p:cNvPr id="11" name="矩形标注 10"/>
          <p:cNvSpPr/>
          <p:nvPr/>
        </p:nvSpPr>
        <p:spPr>
          <a:xfrm>
            <a:off x="5186486" y="595906"/>
            <a:ext cx="1368152" cy="339850"/>
          </a:xfrm>
          <a:prstGeom prst="wedgeRectCallout">
            <a:avLst>
              <a:gd name="adj1" fmla="val -19683"/>
              <a:gd name="adj2" fmla="val 67460"/>
            </a:avLst>
          </a:prstGeom>
          <a:solidFill>
            <a:srgbClr val="EA8A1C"/>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mtClean="0">
                <a:solidFill>
                  <a:srgbClr val="FFFFFF"/>
                </a:solidFill>
              </a:rPr>
              <a:t>工作流</a:t>
            </a:r>
            <a:endParaRPr lang="zh-CN" altLang="en-US">
              <a:solidFill>
                <a:srgbClr val="FFFFFF"/>
              </a:solidFill>
            </a:endParaRPr>
          </a:p>
        </p:txBody>
      </p:sp>
      <p:sp>
        <p:nvSpPr>
          <p:cNvPr id="13" name="矩形 12"/>
          <p:cNvSpPr/>
          <p:nvPr/>
        </p:nvSpPr>
        <p:spPr>
          <a:xfrm>
            <a:off x="2483768" y="1357139"/>
            <a:ext cx="1584176" cy="306325"/>
          </a:xfrm>
          <a:prstGeom prst="rect">
            <a:avLst/>
          </a:prstGeom>
          <a:noFill/>
          <a:ln w="15875">
            <a:solidFill>
              <a:srgbClr val="EA8A1C"/>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solidFill>
                <a:srgbClr val="FFFFFF"/>
              </a:solidFill>
            </a:endParaRPr>
          </a:p>
        </p:txBody>
      </p:sp>
      <p:cxnSp>
        <p:nvCxnSpPr>
          <p:cNvPr id="9" name="直接箭头连接符 8"/>
          <p:cNvCxnSpPr/>
          <p:nvPr/>
        </p:nvCxnSpPr>
        <p:spPr>
          <a:xfrm>
            <a:off x="4067944" y="1510301"/>
            <a:ext cx="676200" cy="0"/>
          </a:xfrm>
          <a:prstGeom prst="straightConnector1">
            <a:avLst/>
          </a:prstGeom>
          <a:ln>
            <a:solidFill>
              <a:srgbClr val="EA8A1C"/>
            </a:solidFill>
            <a:tailEnd type="arrow"/>
          </a:ln>
        </p:spPr>
        <p:style>
          <a:lnRef idx="2">
            <a:schemeClr val="accent1"/>
          </a:lnRef>
          <a:fillRef idx="0">
            <a:schemeClr val="accent1"/>
          </a:fillRef>
          <a:effectRef idx="1">
            <a:schemeClr val="accent1"/>
          </a:effectRef>
          <a:fontRef idx="minor">
            <a:schemeClr val="tx1"/>
          </a:fontRef>
        </p:style>
      </p:cxnSp>
      <p:sp>
        <p:nvSpPr>
          <p:cNvPr id="8" name="矩形 7"/>
          <p:cNvSpPr/>
          <p:nvPr/>
        </p:nvSpPr>
        <p:spPr>
          <a:xfrm>
            <a:off x="1979712" y="1829575"/>
            <a:ext cx="864096" cy="432048"/>
          </a:xfrm>
          <a:prstGeom prst="rect">
            <a:avLst/>
          </a:prstGeom>
          <a:solidFill>
            <a:srgbClr val="76B53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200" b="1" smtClean="0">
                <a:solidFill>
                  <a:srgbClr val="FFFFFF"/>
                </a:solidFill>
              </a:rPr>
              <a:t>手工转换</a:t>
            </a:r>
            <a:endParaRPr lang="en-US" altLang="zh-CN" sz="1200" b="1" smtClean="0">
              <a:solidFill>
                <a:srgbClr val="FFFFFF"/>
              </a:solidFill>
            </a:endParaRPr>
          </a:p>
          <a:p>
            <a:pPr algn="ctr"/>
            <a:r>
              <a:rPr lang="zh-CN" altLang="en-US" sz="1200" b="1" smtClean="0">
                <a:solidFill>
                  <a:srgbClr val="FFFFFF"/>
                </a:solidFill>
              </a:rPr>
              <a:t>自动转换</a:t>
            </a:r>
            <a:endParaRPr lang="zh-CN" altLang="en-US" sz="1200" b="1">
              <a:solidFill>
                <a:srgbClr val="FFFFFF"/>
              </a:solidFill>
            </a:endParaRPr>
          </a:p>
        </p:txBody>
      </p:sp>
      <p:cxnSp>
        <p:nvCxnSpPr>
          <p:cNvPr id="15" name="直接箭头连接符 14"/>
          <p:cNvCxnSpPr/>
          <p:nvPr/>
        </p:nvCxnSpPr>
        <p:spPr>
          <a:xfrm>
            <a:off x="2843808" y="2045599"/>
            <a:ext cx="432048" cy="0"/>
          </a:xfrm>
          <a:prstGeom prst="straightConnector1">
            <a:avLst/>
          </a:prstGeom>
          <a:ln>
            <a:solidFill>
              <a:srgbClr val="76B531"/>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xmlns="" val="840525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anim calcmode="lin" valueType="num">
                                      <p:cBhvr>
                                        <p:cTn id="13" dur="1000" fill="hold"/>
                                        <p:tgtEl>
                                          <p:spTgt spid="9"/>
                                        </p:tgtEl>
                                        <p:attrNameLst>
                                          <p:attrName>ppt_x</p:attrName>
                                        </p:attrNameLst>
                                      </p:cBhvr>
                                      <p:tavLst>
                                        <p:tav tm="0">
                                          <p:val>
                                            <p:strVal val="#ppt_x"/>
                                          </p:val>
                                        </p:tav>
                                        <p:tav tm="100000">
                                          <p:val>
                                            <p:strVal val="#ppt_x"/>
                                          </p:val>
                                        </p:tav>
                                      </p:tavLst>
                                    </p:anim>
                                    <p:anim calcmode="lin" valueType="num">
                                      <p:cBhvr>
                                        <p:cTn id="14" dur="1000" fill="hold"/>
                                        <p:tgtEl>
                                          <p:spTgt spid="9"/>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1000"/>
                                        <p:tgtEl>
                                          <p:spTgt spid="11"/>
                                        </p:tgtEl>
                                      </p:cBhvr>
                                    </p:animEffect>
                                    <p:anim calcmode="lin" valueType="num">
                                      <p:cBhvr>
                                        <p:cTn id="18" dur="1000" fill="hold"/>
                                        <p:tgtEl>
                                          <p:spTgt spid="11"/>
                                        </p:tgtEl>
                                        <p:attrNameLst>
                                          <p:attrName>ppt_x</p:attrName>
                                        </p:attrNameLst>
                                      </p:cBhvr>
                                      <p:tavLst>
                                        <p:tav tm="0">
                                          <p:val>
                                            <p:strVal val="#ppt_x"/>
                                          </p:val>
                                        </p:tav>
                                        <p:tav tm="100000">
                                          <p:val>
                                            <p:strVal val="#ppt_x"/>
                                          </p:val>
                                        </p:tav>
                                      </p:tavLst>
                                    </p:anim>
                                    <p:anim calcmode="lin" valueType="num">
                                      <p:cBhvr>
                                        <p:cTn id="19" dur="1000" fill="hold"/>
                                        <p:tgtEl>
                                          <p:spTgt spid="11"/>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1000"/>
                                        <p:tgtEl>
                                          <p:spTgt spid="12"/>
                                        </p:tgtEl>
                                      </p:cBhvr>
                                    </p:animEffect>
                                    <p:anim calcmode="lin" valueType="num">
                                      <p:cBhvr>
                                        <p:cTn id="23" dur="1000" fill="hold"/>
                                        <p:tgtEl>
                                          <p:spTgt spid="12"/>
                                        </p:tgtEl>
                                        <p:attrNameLst>
                                          <p:attrName>ppt_x</p:attrName>
                                        </p:attrNameLst>
                                      </p:cBhvr>
                                      <p:tavLst>
                                        <p:tav tm="0">
                                          <p:val>
                                            <p:strVal val="#ppt_x"/>
                                          </p:val>
                                        </p:tav>
                                        <p:tav tm="100000">
                                          <p:val>
                                            <p:strVal val="#ppt_x"/>
                                          </p:val>
                                        </p:tav>
                                      </p:tavLst>
                                    </p:anim>
                                    <p:anim calcmode="lin" valueType="num">
                                      <p:cBhvr>
                                        <p:cTn id="24" dur="1000" fill="hold"/>
                                        <p:tgtEl>
                                          <p:spTgt spid="12"/>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4099"/>
                                        </p:tgtEl>
                                        <p:attrNameLst>
                                          <p:attrName>style.visibility</p:attrName>
                                        </p:attrNameLst>
                                      </p:cBhvr>
                                      <p:to>
                                        <p:strVal val="visible"/>
                                      </p:to>
                                    </p:set>
                                    <p:animEffect transition="in" filter="fade">
                                      <p:cBhvr>
                                        <p:cTn id="27" dur="1000"/>
                                        <p:tgtEl>
                                          <p:spTgt spid="4099"/>
                                        </p:tgtEl>
                                      </p:cBhvr>
                                    </p:animEffect>
                                    <p:anim calcmode="lin" valueType="num">
                                      <p:cBhvr>
                                        <p:cTn id="28" dur="1000" fill="hold"/>
                                        <p:tgtEl>
                                          <p:spTgt spid="4099"/>
                                        </p:tgtEl>
                                        <p:attrNameLst>
                                          <p:attrName>ppt_x</p:attrName>
                                        </p:attrNameLst>
                                      </p:cBhvr>
                                      <p:tavLst>
                                        <p:tav tm="0">
                                          <p:val>
                                            <p:strVal val="#ppt_x"/>
                                          </p:val>
                                        </p:tav>
                                        <p:tav tm="100000">
                                          <p:val>
                                            <p:strVal val="#ppt_x"/>
                                          </p:val>
                                        </p:tav>
                                      </p:tavLst>
                                    </p:anim>
                                    <p:anim calcmode="lin" valueType="num">
                                      <p:cBhvr>
                                        <p:cTn id="29" dur="1000" fill="hold"/>
                                        <p:tgtEl>
                                          <p:spTgt spid="4099"/>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16" presetClass="entr" presetSubtype="21" fill="hold" grpId="0" nodeType="click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barn(inVertical)">
                                      <p:cBhvr>
                                        <p:cTn id="34" dur="500"/>
                                        <p:tgtEl>
                                          <p:spTgt spid="8"/>
                                        </p:tgtEl>
                                      </p:cBhvr>
                                    </p:animEffect>
                                  </p:childTnLst>
                                </p:cTn>
                              </p:par>
                              <p:par>
                                <p:cTn id="35" presetID="16" presetClass="entr" presetSubtype="21" fill="hold" nodeType="with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barn(inVertical)">
                                      <p:cBhvr>
                                        <p:cTn id="37" dur="500"/>
                                        <p:tgtEl>
                                          <p:spTgt spid="15"/>
                                        </p:tgtEl>
                                      </p:cBhvr>
                                    </p:animEffect>
                                  </p:childTnLst>
                                </p:cTn>
                              </p:par>
                            </p:childTnLst>
                          </p:cTn>
                        </p:par>
                        <p:par>
                          <p:cTn id="38" fill="hold">
                            <p:stCondLst>
                              <p:cond delay="500"/>
                            </p:stCondLst>
                            <p:childTnLst>
                              <p:par>
                                <p:cTn id="39" presetID="42" presetClass="entr" presetSubtype="0" fill="hold" grpId="0" nodeType="afterEffect">
                                  <p:stCondLst>
                                    <p:cond delay="0"/>
                                  </p:stCondLst>
                                  <p:childTnLst>
                                    <p:set>
                                      <p:cBhvr>
                                        <p:cTn id="40" dur="1" fill="hold">
                                          <p:stCondLst>
                                            <p:cond delay="0"/>
                                          </p:stCondLst>
                                        </p:cTn>
                                        <p:tgtEl>
                                          <p:spTgt spid="5"/>
                                        </p:tgtEl>
                                        <p:attrNameLst>
                                          <p:attrName>style.visibility</p:attrName>
                                        </p:attrNameLst>
                                      </p:cBhvr>
                                      <p:to>
                                        <p:strVal val="visible"/>
                                      </p:to>
                                    </p:set>
                                    <p:animEffect transition="in" filter="fade">
                                      <p:cBhvr>
                                        <p:cTn id="41" dur="1000"/>
                                        <p:tgtEl>
                                          <p:spTgt spid="5"/>
                                        </p:tgtEl>
                                      </p:cBhvr>
                                    </p:animEffect>
                                    <p:anim calcmode="lin" valueType="num">
                                      <p:cBhvr>
                                        <p:cTn id="42" dur="1000" fill="hold"/>
                                        <p:tgtEl>
                                          <p:spTgt spid="5"/>
                                        </p:tgtEl>
                                        <p:attrNameLst>
                                          <p:attrName>ppt_x</p:attrName>
                                        </p:attrNameLst>
                                      </p:cBhvr>
                                      <p:tavLst>
                                        <p:tav tm="0">
                                          <p:val>
                                            <p:strVal val="#ppt_x"/>
                                          </p:val>
                                        </p:tav>
                                        <p:tav tm="100000">
                                          <p:val>
                                            <p:strVal val="#ppt_x"/>
                                          </p:val>
                                        </p:tav>
                                      </p:tavLst>
                                    </p:anim>
                                    <p:anim calcmode="lin" valueType="num">
                                      <p:cBhvr>
                                        <p:cTn id="43"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2" grpId="0" animBg="1"/>
      <p:bldP spid="11" grpId="0" animBg="1"/>
      <p:bldP spid="13" grpId="0" animBg="1"/>
      <p:bldP spid="8"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2"/>
          <p:cNvSpPr txBox="1">
            <a:spLocks/>
          </p:cNvSpPr>
          <p:nvPr/>
        </p:nvSpPr>
        <p:spPr>
          <a:xfrm>
            <a:off x="323531" y="2"/>
            <a:ext cx="7128197" cy="520095"/>
          </a:xfrm>
          <a:prstGeom prst="rect">
            <a:avLst/>
          </a:prstGeom>
        </p:spPr>
        <p:txBody>
          <a:bodyPr vert="horz" lIns="91440" tIns="45720" rIns="91440" bIns="45720" rtlCol="0" anchor="ctr">
            <a:normAutofit/>
          </a:bodyPr>
          <a:lstStyle>
            <a:lvl1pPr algn="l" defTabSz="457200" rtl="0" eaLnBrk="0" fontAlgn="base" hangingPunct="0">
              <a:spcBef>
                <a:spcPct val="0"/>
              </a:spcBef>
              <a:spcAft>
                <a:spcPct val="0"/>
              </a:spcAft>
              <a:defRPr kumimoji="1" lang="zh-CN" altLang="en-US" sz="2600" kern="1200" dirty="0">
                <a:solidFill>
                  <a:schemeClr val="tx1"/>
                </a:solidFill>
                <a:latin typeface="微软雅黑"/>
                <a:ea typeface="微软雅黑"/>
                <a:cs typeface="+mj-cs"/>
              </a:defRPr>
            </a:lvl1pPr>
            <a:lvl2pPr algn="l" defTabSz="457200" rtl="0" eaLnBrk="0" fontAlgn="base" hangingPunct="0">
              <a:spcBef>
                <a:spcPct val="0"/>
              </a:spcBef>
              <a:spcAft>
                <a:spcPct val="0"/>
              </a:spcAft>
              <a:defRPr kumimoji="1" sz="2600">
                <a:solidFill>
                  <a:schemeClr val="tx1"/>
                </a:solidFill>
                <a:latin typeface="微软雅黑" pitchFamily="34" charset="-122"/>
                <a:ea typeface="微软雅黑" pitchFamily="34" charset="-122"/>
              </a:defRPr>
            </a:lvl2pPr>
            <a:lvl3pPr algn="l" defTabSz="457200" rtl="0" eaLnBrk="0" fontAlgn="base" hangingPunct="0">
              <a:spcBef>
                <a:spcPct val="0"/>
              </a:spcBef>
              <a:spcAft>
                <a:spcPct val="0"/>
              </a:spcAft>
              <a:defRPr kumimoji="1" sz="2600">
                <a:solidFill>
                  <a:schemeClr val="tx1"/>
                </a:solidFill>
                <a:latin typeface="微软雅黑" pitchFamily="34" charset="-122"/>
                <a:ea typeface="微软雅黑" pitchFamily="34" charset="-122"/>
              </a:defRPr>
            </a:lvl3pPr>
            <a:lvl4pPr algn="l" defTabSz="457200" rtl="0" eaLnBrk="0" fontAlgn="base" hangingPunct="0">
              <a:spcBef>
                <a:spcPct val="0"/>
              </a:spcBef>
              <a:spcAft>
                <a:spcPct val="0"/>
              </a:spcAft>
              <a:defRPr kumimoji="1" sz="2600">
                <a:solidFill>
                  <a:schemeClr val="tx1"/>
                </a:solidFill>
                <a:latin typeface="微软雅黑" pitchFamily="34" charset="-122"/>
                <a:ea typeface="微软雅黑" pitchFamily="34" charset="-122"/>
              </a:defRPr>
            </a:lvl4pPr>
            <a:lvl5pPr algn="l" defTabSz="457200" rtl="0" eaLnBrk="0" fontAlgn="base" hangingPunct="0">
              <a:spcBef>
                <a:spcPct val="0"/>
              </a:spcBef>
              <a:spcAft>
                <a:spcPct val="0"/>
              </a:spcAft>
              <a:defRPr kumimoji="1" sz="2600">
                <a:solidFill>
                  <a:schemeClr val="tx1"/>
                </a:solidFill>
                <a:latin typeface="微软雅黑" pitchFamily="34" charset="-122"/>
                <a:ea typeface="微软雅黑" pitchFamily="34" charset="-122"/>
              </a:defRPr>
            </a:lvl5pPr>
            <a:lvl6pPr marL="457200" algn="l" defTabSz="457200" rtl="0" fontAlgn="base">
              <a:spcBef>
                <a:spcPct val="0"/>
              </a:spcBef>
              <a:spcAft>
                <a:spcPct val="0"/>
              </a:spcAft>
              <a:defRPr kumimoji="1" sz="2600">
                <a:solidFill>
                  <a:schemeClr val="tx1"/>
                </a:solidFill>
                <a:latin typeface="微软雅黑" pitchFamily="34" charset="-122"/>
                <a:ea typeface="微软雅黑" pitchFamily="34" charset="-122"/>
              </a:defRPr>
            </a:lvl6pPr>
            <a:lvl7pPr marL="914400" algn="l" defTabSz="457200" rtl="0" fontAlgn="base">
              <a:spcBef>
                <a:spcPct val="0"/>
              </a:spcBef>
              <a:spcAft>
                <a:spcPct val="0"/>
              </a:spcAft>
              <a:defRPr kumimoji="1" sz="2600">
                <a:solidFill>
                  <a:schemeClr val="tx1"/>
                </a:solidFill>
                <a:latin typeface="微软雅黑" pitchFamily="34" charset="-122"/>
                <a:ea typeface="微软雅黑" pitchFamily="34" charset="-122"/>
              </a:defRPr>
            </a:lvl7pPr>
            <a:lvl8pPr marL="1371600" algn="l" defTabSz="457200" rtl="0" fontAlgn="base">
              <a:spcBef>
                <a:spcPct val="0"/>
              </a:spcBef>
              <a:spcAft>
                <a:spcPct val="0"/>
              </a:spcAft>
              <a:defRPr kumimoji="1" sz="2600">
                <a:solidFill>
                  <a:schemeClr val="tx1"/>
                </a:solidFill>
                <a:latin typeface="微软雅黑" pitchFamily="34" charset="-122"/>
                <a:ea typeface="微软雅黑" pitchFamily="34" charset="-122"/>
              </a:defRPr>
            </a:lvl8pPr>
            <a:lvl9pPr marL="1828800" algn="l" defTabSz="457200" rtl="0" fontAlgn="base">
              <a:spcBef>
                <a:spcPct val="0"/>
              </a:spcBef>
              <a:spcAft>
                <a:spcPct val="0"/>
              </a:spcAft>
              <a:defRPr kumimoji="1" sz="2600">
                <a:solidFill>
                  <a:schemeClr val="tx1"/>
                </a:solidFill>
                <a:latin typeface="微软雅黑" pitchFamily="34" charset="-122"/>
                <a:ea typeface="微软雅黑" pitchFamily="34" charset="-122"/>
              </a:defRPr>
            </a:lvl9pPr>
          </a:lstStyle>
          <a:p>
            <a:r>
              <a:rPr lang="zh-CN" altLang="en-US" b="1" smtClean="0">
                <a:solidFill>
                  <a:prstClr val="black"/>
                </a:solidFill>
                <a:latin typeface="微软雅黑" pitchFamily="34" charset="-122"/>
                <a:ea typeface="微软雅黑" pitchFamily="34" charset="-122"/>
              </a:rPr>
              <a:t>金蝶云星空</a:t>
            </a:r>
            <a:r>
              <a:rPr lang="en-US" altLang="zh-CN" b="1" smtClean="0">
                <a:solidFill>
                  <a:prstClr val="black"/>
                </a:solidFill>
                <a:latin typeface="微软雅黑" pitchFamily="34" charset="-122"/>
                <a:ea typeface="微软雅黑" pitchFamily="34" charset="-122"/>
              </a:rPr>
              <a:t> </a:t>
            </a:r>
            <a:r>
              <a:rPr b="1" dirty="0" smtClean="0">
                <a:solidFill>
                  <a:prstClr val="black"/>
                </a:solidFill>
                <a:latin typeface="微软雅黑" pitchFamily="34" charset="-122"/>
                <a:ea typeface="微软雅黑" pitchFamily="34" charset="-122"/>
              </a:rPr>
              <a:t>业务流程蓝图</a:t>
            </a:r>
            <a:endParaRPr dirty="0">
              <a:solidFill>
                <a:prstClr val="black"/>
              </a:solidFill>
            </a:endParaRPr>
          </a:p>
        </p:txBody>
      </p:sp>
      <p:sp>
        <p:nvSpPr>
          <p:cNvPr id="5" name="圆角矩形 15"/>
          <p:cNvSpPr>
            <a:spLocks noChangeArrowheads="1"/>
          </p:cNvSpPr>
          <p:nvPr/>
        </p:nvSpPr>
        <p:spPr bwMode="auto">
          <a:xfrm>
            <a:off x="250825" y="627534"/>
            <a:ext cx="8569325" cy="863600"/>
          </a:xfrm>
          <a:prstGeom prst="roundRect">
            <a:avLst>
              <a:gd name="adj" fmla="val 0"/>
            </a:avLst>
          </a:prstGeom>
          <a:solidFill>
            <a:srgbClr val="FFCC99"/>
          </a:solidFill>
          <a:ln>
            <a:noFill/>
          </a:ln>
          <a:extLst>
            <a:ext uri="{91240B29-F687-4F45-9708-019B960494DF}">
              <a14:hiddenLine xmlns:a14="http://schemas.microsoft.com/office/drawing/2010/main" xmlns="" w="9525">
                <a:solidFill>
                  <a:srgbClr val="000000"/>
                </a:solidFill>
                <a:round/>
                <a:headEnd/>
                <a:tailEnd/>
              </a14:hiddenLine>
            </a:ext>
          </a:extLst>
        </p:spPr>
        <p:txBody>
          <a:bodyPr anchor="ctr"/>
          <a:lstStyle/>
          <a:p>
            <a:r>
              <a:rPr kumimoji="1" lang="zh-CN" altLang="en-US">
                <a:solidFill>
                  <a:prstClr val="black"/>
                </a:solidFill>
                <a:latin typeface="微软雅黑" pitchFamily="34" charset="-122"/>
                <a:ea typeface="微软雅黑" pitchFamily="34" charset="-122"/>
              </a:rPr>
              <a:t>目标特性</a:t>
            </a:r>
            <a:endParaRPr kumimoji="1" lang="en-US" altLang="zh-CN">
              <a:solidFill>
                <a:prstClr val="black"/>
              </a:solidFill>
              <a:latin typeface="微软雅黑" pitchFamily="34" charset="-122"/>
              <a:ea typeface="微软雅黑" pitchFamily="34" charset="-122"/>
            </a:endParaRPr>
          </a:p>
        </p:txBody>
      </p:sp>
      <p:sp>
        <p:nvSpPr>
          <p:cNvPr id="7" name="圆角矩形 9"/>
          <p:cNvSpPr>
            <a:spLocks noChangeArrowheads="1"/>
          </p:cNvSpPr>
          <p:nvPr/>
        </p:nvSpPr>
        <p:spPr bwMode="auto">
          <a:xfrm>
            <a:off x="3276600" y="1564159"/>
            <a:ext cx="1727200" cy="2065338"/>
          </a:xfrm>
          <a:prstGeom prst="roundRect">
            <a:avLst>
              <a:gd name="adj" fmla="val 0"/>
            </a:avLst>
          </a:prstGeom>
          <a:solidFill>
            <a:srgbClr val="00B9EF"/>
          </a:solidFill>
          <a:ln>
            <a:noFill/>
          </a:ln>
          <a:extLst>
            <a:ext uri="{91240B29-F687-4F45-9708-019B960494DF}">
              <a14:hiddenLine xmlns:a14="http://schemas.microsoft.com/office/drawing/2010/main" xmlns="" w="9525">
                <a:solidFill>
                  <a:srgbClr val="000000"/>
                </a:solidFill>
                <a:round/>
                <a:headEnd/>
                <a:tailEnd/>
              </a14:hiddenLine>
            </a:ext>
          </a:extLst>
        </p:spPr>
        <p:txBody>
          <a:bodyPr anchor="ctr"/>
          <a:lstStyle/>
          <a:p>
            <a:pPr algn="ctr"/>
            <a:r>
              <a:rPr kumimoji="1" lang="zh-CN" altLang="en-US">
                <a:solidFill>
                  <a:prstClr val="white"/>
                </a:solidFill>
                <a:latin typeface="微软雅黑" pitchFamily="34" charset="-122"/>
                <a:ea typeface="微软雅黑" pitchFamily="34" charset="-122"/>
              </a:rPr>
              <a:t>数值反写</a:t>
            </a:r>
            <a:endParaRPr kumimoji="1" lang="en-US" altLang="zh-CN">
              <a:solidFill>
                <a:prstClr val="white"/>
              </a:solidFill>
              <a:latin typeface="微软雅黑" pitchFamily="34" charset="-122"/>
              <a:ea typeface="微软雅黑" pitchFamily="34" charset="-122"/>
            </a:endParaRPr>
          </a:p>
          <a:p>
            <a:pPr algn="ctr"/>
            <a:r>
              <a:rPr kumimoji="1" lang="zh-CN" altLang="en-US">
                <a:solidFill>
                  <a:prstClr val="white"/>
                </a:solidFill>
                <a:latin typeface="微软雅黑" pitchFamily="34" charset="-122"/>
                <a:ea typeface="微软雅黑" pitchFamily="34" charset="-122"/>
              </a:rPr>
              <a:t>公式反写</a:t>
            </a:r>
            <a:endParaRPr kumimoji="1" lang="en-US" altLang="zh-CN">
              <a:solidFill>
                <a:prstClr val="white"/>
              </a:solidFill>
              <a:latin typeface="微软雅黑" pitchFamily="34" charset="-122"/>
              <a:ea typeface="微软雅黑" pitchFamily="34" charset="-122"/>
            </a:endParaRPr>
          </a:p>
          <a:p>
            <a:pPr algn="ctr"/>
            <a:r>
              <a:rPr kumimoji="1" lang="zh-CN" altLang="en-US">
                <a:solidFill>
                  <a:prstClr val="white"/>
                </a:solidFill>
                <a:latin typeface="微软雅黑" pitchFamily="34" charset="-122"/>
                <a:ea typeface="微软雅黑" pitchFamily="34" charset="-122"/>
              </a:rPr>
              <a:t>文本反写</a:t>
            </a:r>
            <a:endParaRPr kumimoji="1" lang="en-US" altLang="zh-CN">
              <a:solidFill>
                <a:prstClr val="white"/>
              </a:solidFill>
              <a:latin typeface="微软雅黑" pitchFamily="34" charset="-122"/>
              <a:ea typeface="微软雅黑" pitchFamily="34" charset="-122"/>
            </a:endParaRPr>
          </a:p>
          <a:p>
            <a:pPr algn="ctr"/>
            <a:r>
              <a:rPr kumimoji="1" lang="zh-CN" altLang="en-US">
                <a:solidFill>
                  <a:prstClr val="white"/>
                </a:solidFill>
                <a:latin typeface="微软雅黑" pitchFamily="34" charset="-122"/>
                <a:ea typeface="微软雅黑" pitchFamily="34" charset="-122"/>
              </a:rPr>
              <a:t>跨级反写</a:t>
            </a:r>
            <a:endParaRPr kumimoji="1" lang="en-US" altLang="zh-CN">
              <a:solidFill>
                <a:prstClr val="white"/>
              </a:solidFill>
              <a:latin typeface="微软雅黑" pitchFamily="34" charset="-122"/>
              <a:ea typeface="微软雅黑" pitchFamily="34" charset="-122"/>
            </a:endParaRPr>
          </a:p>
          <a:p>
            <a:pPr algn="ctr"/>
            <a:r>
              <a:rPr kumimoji="1" lang="zh-CN" altLang="en-US">
                <a:solidFill>
                  <a:prstClr val="white"/>
                </a:solidFill>
                <a:latin typeface="微软雅黑" pitchFamily="34" charset="-122"/>
                <a:ea typeface="微软雅黑" pitchFamily="34" charset="-122"/>
              </a:rPr>
              <a:t>自动关闭</a:t>
            </a:r>
            <a:endParaRPr kumimoji="1" lang="en-US" altLang="zh-CN">
              <a:solidFill>
                <a:prstClr val="white"/>
              </a:solidFill>
              <a:latin typeface="微软雅黑" pitchFamily="34" charset="-122"/>
              <a:ea typeface="微软雅黑" pitchFamily="34" charset="-122"/>
            </a:endParaRPr>
          </a:p>
          <a:p>
            <a:pPr algn="ctr"/>
            <a:r>
              <a:rPr kumimoji="1" lang="zh-CN" altLang="en-US">
                <a:solidFill>
                  <a:prstClr val="white"/>
                </a:solidFill>
                <a:latin typeface="微软雅黑" pitchFamily="34" charset="-122"/>
                <a:ea typeface="微软雅黑" pitchFamily="34" charset="-122"/>
              </a:rPr>
              <a:t>超额控制</a:t>
            </a:r>
            <a:endParaRPr kumimoji="1" lang="en-US" altLang="zh-CN">
              <a:solidFill>
                <a:prstClr val="white"/>
              </a:solidFill>
              <a:latin typeface="微软雅黑" pitchFamily="34" charset="-122"/>
              <a:ea typeface="微软雅黑" pitchFamily="34" charset="-122"/>
            </a:endParaRPr>
          </a:p>
        </p:txBody>
      </p:sp>
      <p:sp>
        <p:nvSpPr>
          <p:cNvPr id="8" name="圆角矩形 10"/>
          <p:cNvSpPr>
            <a:spLocks noChangeArrowheads="1"/>
          </p:cNvSpPr>
          <p:nvPr/>
        </p:nvSpPr>
        <p:spPr bwMode="auto">
          <a:xfrm>
            <a:off x="7019925" y="1564159"/>
            <a:ext cx="1727200" cy="2065338"/>
          </a:xfrm>
          <a:prstGeom prst="roundRect">
            <a:avLst>
              <a:gd name="adj" fmla="val 0"/>
            </a:avLst>
          </a:prstGeom>
          <a:solidFill>
            <a:srgbClr val="00B9EF"/>
          </a:solidFill>
          <a:ln>
            <a:noFill/>
          </a:ln>
          <a:extLst>
            <a:ext uri="{91240B29-F687-4F45-9708-019B960494DF}">
              <a14:hiddenLine xmlns:a14="http://schemas.microsoft.com/office/drawing/2010/main" xmlns="" w="9525">
                <a:solidFill>
                  <a:srgbClr val="000000"/>
                </a:solidFill>
                <a:round/>
                <a:headEnd/>
                <a:tailEnd/>
              </a14:hiddenLine>
            </a:ext>
          </a:extLst>
        </p:spPr>
        <p:txBody>
          <a:bodyPr anchor="ctr"/>
          <a:lstStyle/>
          <a:p>
            <a:pPr algn="ctr">
              <a:lnSpc>
                <a:spcPct val="150000"/>
              </a:lnSpc>
            </a:pPr>
            <a:r>
              <a:rPr kumimoji="1" lang="zh-CN" altLang="en-US">
                <a:solidFill>
                  <a:prstClr val="white"/>
                </a:solidFill>
                <a:latin typeface="微软雅黑" pitchFamily="34" charset="-122"/>
                <a:ea typeface="微软雅黑" pitchFamily="34" charset="-122"/>
              </a:rPr>
              <a:t>数据全程跟踪</a:t>
            </a:r>
            <a:endParaRPr kumimoji="1" lang="en-US" altLang="zh-CN">
              <a:solidFill>
                <a:prstClr val="white"/>
              </a:solidFill>
              <a:latin typeface="微软雅黑" pitchFamily="34" charset="-122"/>
              <a:ea typeface="微软雅黑" pitchFamily="34" charset="-122"/>
            </a:endParaRPr>
          </a:p>
          <a:p>
            <a:pPr algn="ctr">
              <a:lnSpc>
                <a:spcPct val="150000"/>
              </a:lnSpc>
            </a:pPr>
            <a:r>
              <a:rPr kumimoji="1" lang="zh-CN" altLang="en-US">
                <a:solidFill>
                  <a:prstClr val="white"/>
                </a:solidFill>
                <a:latin typeface="微软雅黑" pitchFamily="34" charset="-122"/>
                <a:ea typeface="微软雅黑" pitchFamily="34" charset="-122"/>
              </a:rPr>
              <a:t>流程实时监控</a:t>
            </a:r>
            <a:endParaRPr kumimoji="1" lang="en-US" altLang="zh-CN">
              <a:solidFill>
                <a:prstClr val="white"/>
              </a:solidFill>
              <a:latin typeface="微软雅黑" pitchFamily="34" charset="-122"/>
              <a:ea typeface="微软雅黑" pitchFamily="34" charset="-122"/>
            </a:endParaRPr>
          </a:p>
          <a:p>
            <a:pPr algn="ctr">
              <a:lnSpc>
                <a:spcPct val="150000"/>
              </a:lnSpc>
            </a:pPr>
            <a:r>
              <a:rPr kumimoji="1" lang="zh-CN" altLang="en-US">
                <a:solidFill>
                  <a:prstClr val="white"/>
                </a:solidFill>
                <a:latin typeface="微软雅黑" pitchFamily="34" charset="-122"/>
                <a:ea typeface="微软雅黑" pitchFamily="34" charset="-122"/>
              </a:rPr>
              <a:t>流程分析报表</a:t>
            </a:r>
            <a:endParaRPr kumimoji="1" lang="en-US" altLang="zh-CN">
              <a:solidFill>
                <a:prstClr val="white"/>
              </a:solidFill>
              <a:latin typeface="微软雅黑" pitchFamily="34" charset="-122"/>
              <a:ea typeface="微软雅黑" pitchFamily="34" charset="-122"/>
            </a:endParaRPr>
          </a:p>
          <a:p>
            <a:pPr algn="ctr">
              <a:lnSpc>
                <a:spcPct val="150000"/>
              </a:lnSpc>
            </a:pPr>
            <a:r>
              <a:rPr kumimoji="1" lang="zh-CN" altLang="en-US">
                <a:solidFill>
                  <a:prstClr val="white"/>
                </a:solidFill>
                <a:latin typeface="微软雅黑" pitchFamily="34" charset="-122"/>
                <a:ea typeface="微软雅黑" pitchFamily="34" charset="-122"/>
              </a:rPr>
              <a:t>流程绩效管理</a:t>
            </a:r>
            <a:endParaRPr kumimoji="1" lang="en-US" altLang="zh-CN">
              <a:solidFill>
                <a:prstClr val="white"/>
              </a:solidFill>
              <a:latin typeface="微软雅黑" pitchFamily="34" charset="-122"/>
              <a:ea typeface="微软雅黑" pitchFamily="34" charset="-122"/>
            </a:endParaRPr>
          </a:p>
        </p:txBody>
      </p:sp>
      <p:sp>
        <p:nvSpPr>
          <p:cNvPr id="9" name="圆角矩形 13"/>
          <p:cNvSpPr>
            <a:spLocks noChangeArrowheads="1"/>
          </p:cNvSpPr>
          <p:nvPr/>
        </p:nvSpPr>
        <p:spPr bwMode="auto">
          <a:xfrm>
            <a:off x="5148263" y="1564159"/>
            <a:ext cx="1711325" cy="2081213"/>
          </a:xfrm>
          <a:prstGeom prst="roundRect">
            <a:avLst>
              <a:gd name="adj" fmla="val 0"/>
            </a:avLst>
          </a:prstGeom>
          <a:solidFill>
            <a:srgbClr val="00B9EF"/>
          </a:solidFill>
          <a:ln>
            <a:noFill/>
          </a:ln>
          <a:extLst>
            <a:ext uri="{91240B29-F687-4F45-9708-019B960494DF}">
              <a14:hiddenLine xmlns:a14="http://schemas.microsoft.com/office/drawing/2010/main" xmlns="" w="9525">
                <a:solidFill>
                  <a:srgbClr val="000000"/>
                </a:solidFill>
                <a:round/>
                <a:headEnd/>
                <a:tailEnd/>
              </a14:hiddenLine>
            </a:ext>
          </a:extLst>
        </p:spPr>
        <p:txBody>
          <a:bodyPr anchor="ctr"/>
          <a:lstStyle/>
          <a:p>
            <a:pPr algn="ctr"/>
            <a:r>
              <a:rPr kumimoji="1" lang="zh-CN" altLang="en-US">
                <a:solidFill>
                  <a:prstClr val="white"/>
                </a:solidFill>
                <a:latin typeface="微软雅黑" pitchFamily="34" charset="-122"/>
                <a:ea typeface="微软雅黑" pitchFamily="34" charset="-122"/>
              </a:rPr>
              <a:t>图形化设计</a:t>
            </a:r>
            <a:endParaRPr kumimoji="1" lang="en-US" altLang="zh-CN">
              <a:solidFill>
                <a:prstClr val="white"/>
              </a:solidFill>
              <a:latin typeface="微软雅黑" pitchFamily="34" charset="-122"/>
              <a:ea typeface="微软雅黑" pitchFamily="34" charset="-122"/>
            </a:endParaRPr>
          </a:p>
          <a:p>
            <a:pPr algn="ctr"/>
            <a:r>
              <a:rPr kumimoji="1" lang="zh-CN" altLang="en-US">
                <a:solidFill>
                  <a:prstClr val="white"/>
                </a:solidFill>
                <a:latin typeface="微软雅黑" pitchFamily="34" charset="-122"/>
                <a:ea typeface="微软雅黑" pitchFamily="34" charset="-122"/>
              </a:rPr>
              <a:t>子流程嵌套</a:t>
            </a:r>
            <a:endParaRPr kumimoji="1" lang="en-US" altLang="zh-CN">
              <a:solidFill>
                <a:prstClr val="white"/>
              </a:solidFill>
              <a:latin typeface="微软雅黑" pitchFamily="34" charset="-122"/>
              <a:ea typeface="微软雅黑" pitchFamily="34" charset="-122"/>
            </a:endParaRPr>
          </a:p>
          <a:p>
            <a:pPr algn="ctr"/>
            <a:r>
              <a:rPr kumimoji="1" lang="zh-CN" altLang="en-US">
                <a:solidFill>
                  <a:prstClr val="white"/>
                </a:solidFill>
                <a:latin typeface="微软雅黑" pitchFamily="34" charset="-122"/>
                <a:ea typeface="微软雅黑" pitchFamily="34" charset="-122"/>
              </a:rPr>
              <a:t>多版本管理</a:t>
            </a:r>
            <a:endParaRPr kumimoji="1" lang="en-US" altLang="zh-CN">
              <a:solidFill>
                <a:prstClr val="white"/>
              </a:solidFill>
              <a:latin typeface="微软雅黑" pitchFamily="34" charset="-122"/>
              <a:ea typeface="微软雅黑" pitchFamily="34" charset="-122"/>
            </a:endParaRPr>
          </a:p>
          <a:p>
            <a:pPr algn="ctr"/>
            <a:r>
              <a:rPr kumimoji="1" lang="zh-CN" altLang="en-US">
                <a:solidFill>
                  <a:prstClr val="white"/>
                </a:solidFill>
                <a:latin typeface="微软雅黑" pitchFamily="34" charset="-122"/>
                <a:ea typeface="微软雅黑" pitchFamily="34" charset="-122"/>
              </a:rPr>
              <a:t>启用配置</a:t>
            </a:r>
            <a:endParaRPr kumimoji="1" lang="en-US" altLang="zh-CN">
              <a:solidFill>
                <a:prstClr val="white"/>
              </a:solidFill>
              <a:latin typeface="微软雅黑" pitchFamily="34" charset="-122"/>
              <a:ea typeface="微软雅黑" pitchFamily="34" charset="-122"/>
            </a:endParaRPr>
          </a:p>
          <a:p>
            <a:pPr algn="ctr"/>
            <a:r>
              <a:rPr kumimoji="1" lang="zh-CN" altLang="en-US">
                <a:solidFill>
                  <a:prstClr val="white"/>
                </a:solidFill>
                <a:latin typeface="微软雅黑" pitchFamily="34" charset="-122"/>
                <a:ea typeface="微软雅黑" pitchFamily="34" charset="-122"/>
              </a:rPr>
              <a:t>结合工作流</a:t>
            </a:r>
            <a:endParaRPr kumimoji="1" lang="en-US" altLang="zh-CN">
              <a:solidFill>
                <a:prstClr val="white"/>
              </a:solidFill>
              <a:latin typeface="微软雅黑" pitchFamily="34" charset="-122"/>
              <a:ea typeface="微软雅黑" pitchFamily="34" charset="-122"/>
            </a:endParaRPr>
          </a:p>
          <a:p>
            <a:pPr algn="ctr"/>
            <a:r>
              <a:rPr kumimoji="1" lang="zh-CN" altLang="en-US">
                <a:solidFill>
                  <a:prstClr val="white"/>
                </a:solidFill>
                <a:latin typeface="微软雅黑" pitchFamily="34" charset="-122"/>
                <a:ea typeface="微软雅黑" pitchFamily="34" charset="-122"/>
              </a:rPr>
              <a:t>任务驱动</a:t>
            </a:r>
          </a:p>
        </p:txBody>
      </p:sp>
      <p:sp>
        <p:nvSpPr>
          <p:cNvPr id="10" name="圆角矩形 14"/>
          <p:cNvSpPr>
            <a:spLocks noChangeArrowheads="1"/>
          </p:cNvSpPr>
          <p:nvPr/>
        </p:nvSpPr>
        <p:spPr bwMode="auto">
          <a:xfrm>
            <a:off x="1487488" y="1564159"/>
            <a:ext cx="1644650" cy="2081213"/>
          </a:xfrm>
          <a:prstGeom prst="roundRect">
            <a:avLst>
              <a:gd name="adj" fmla="val 0"/>
            </a:avLst>
          </a:prstGeom>
          <a:solidFill>
            <a:srgbClr val="00B9EF"/>
          </a:solidFill>
          <a:ln>
            <a:noFill/>
          </a:ln>
          <a:extLst>
            <a:ext uri="{91240B29-F687-4F45-9708-019B960494DF}">
              <a14:hiddenLine xmlns:a14="http://schemas.microsoft.com/office/drawing/2010/main" xmlns="" w="9525">
                <a:solidFill>
                  <a:srgbClr val="000000"/>
                </a:solidFill>
                <a:round/>
                <a:headEnd/>
                <a:tailEnd/>
              </a14:hiddenLine>
            </a:ext>
          </a:extLst>
        </p:spPr>
        <p:txBody>
          <a:bodyPr anchor="ctr"/>
          <a:lstStyle/>
          <a:p>
            <a:pPr algn="ctr"/>
            <a:r>
              <a:rPr kumimoji="1" lang="zh-CN" altLang="en-US">
                <a:solidFill>
                  <a:prstClr val="white"/>
                </a:solidFill>
                <a:latin typeface="微软雅黑" pitchFamily="34" charset="-122"/>
                <a:ea typeface="微软雅黑" pitchFamily="34" charset="-122"/>
              </a:rPr>
              <a:t>多规则</a:t>
            </a:r>
            <a:endParaRPr kumimoji="1" lang="en-US" altLang="zh-CN">
              <a:solidFill>
                <a:prstClr val="white"/>
              </a:solidFill>
              <a:latin typeface="微软雅黑" pitchFamily="34" charset="-122"/>
              <a:ea typeface="微软雅黑" pitchFamily="34" charset="-122"/>
            </a:endParaRPr>
          </a:p>
          <a:p>
            <a:pPr algn="ctr"/>
            <a:r>
              <a:rPr kumimoji="1" lang="zh-CN" altLang="en-US">
                <a:solidFill>
                  <a:prstClr val="white"/>
                </a:solidFill>
                <a:latin typeface="微软雅黑" pitchFamily="34" charset="-122"/>
                <a:ea typeface="微软雅黑" pitchFamily="34" charset="-122"/>
              </a:rPr>
              <a:t>字段映射</a:t>
            </a:r>
            <a:endParaRPr kumimoji="1" lang="en-US" altLang="zh-CN">
              <a:solidFill>
                <a:prstClr val="white"/>
              </a:solidFill>
              <a:latin typeface="微软雅黑" pitchFamily="34" charset="-122"/>
              <a:ea typeface="微软雅黑" pitchFamily="34" charset="-122"/>
            </a:endParaRPr>
          </a:p>
          <a:p>
            <a:pPr algn="ctr"/>
            <a:r>
              <a:rPr kumimoji="1" lang="zh-CN" altLang="en-US">
                <a:solidFill>
                  <a:prstClr val="white"/>
                </a:solidFill>
                <a:latin typeface="微软雅黑" pitchFamily="34" charset="-122"/>
                <a:ea typeface="微软雅黑" pitchFamily="34" charset="-122"/>
              </a:rPr>
              <a:t>分组合并</a:t>
            </a:r>
            <a:endParaRPr kumimoji="1" lang="en-US" altLang="zh-CN">
              <a:solidFill>
                <a:prstClr val="white"/>
              </a:solidFill>
              <a:latin typeface="微软雅黑" pitchFamily="34" charset="-122"/>
              <a:ea typeface="微软雅黑" pitchFamily="34" charset="-122"/>
            </a:endParaRPr>
          </a:p>
          <a:p>
            <a:pPr algn="ctr"/>
            <a:r>
              <a:rPr kumimoji="1" lang="zh-CN" altLang="en-US">
                <a:solidFill>
                  <a:prstClr val="white"/>
                </a:solidFill>
                <a:latin typeface="微软雅黑" pitchFamily="34" charset="-122"/>
                <a:ea typeface="微软雅黑" pitchFamily="34" charset="-122"/>
              </a:rPr>
              <a:t>数据过滤</a:t>
            </a:r>
            <a:endParaRPr kumimoji="1" lang="en-US" altLang="zh-CN">
              <a:solidFill>
                <a:prstClr val="white"/>
              </a:solidFill>
              <a:latin typeface="微软雅黑" pitchFamily="34" charset="-122"/>
              <a:ea typeface="微软雅黑" pitchFamily="34" charset="-122"/>
            </a:endParaRPr>
          </a:p>
          <a:p>
            <a:pPr algn="ctr"/>
            <a:r>
              <a:rPr kumimoji="1" lang="zh-CN" altLang="en-US">
                <a:solidFill>
                  <a:prstClr val="white"/>
                </a:solidFill>
                <a:latin typeface="微软雅黑" pitchFamily="34" charset="-122"/>
                <a:ea typeface="微软雅黑" pitchFamily="34" charset="-122"/>
              </a:rPr>
              <a:t>表单服务</a:t>
            </a:r>
            <a:endParaRPr kumimoji="1" lang="en-US" altLang="zh-CN">
              <a:solidFill>
                <a:prstClr val="white"/>
              </a:solidFill>
              <a:latin typeface="微软雅黑" pitchFamily="34" charset="-122"/>
              <a:ea typeface="微软雅黑" pitchFamily="34" charset="-122"/>
            </a:endParaRPr>
          </a:p>
          <a:p>
            <a:pPr algn="ctr"/>
            <a:r>
              <a:rPr kumimoji="1" lang="zh-CN" altLang="en-US">
                <a:solidFill>
                  <a:prstClr val="white"/>
                </a:solidFill>
                <a:latin typeface="微软雅黑" pitchFamily="34" charset="-122"/>
                <a:ea typeface="微软雅黑" pitchFamily="34" charset="-122"/>
              </a:rPr>
              <a:t>插件策略</a:t>
            </a:r>
            <a:endParaRPr kumimoji="1" lang="en-US" altLang="zh-CN">
              <a:solidFill>
                <a:prstClr val="white"/>
              </a:solidFill>
              <a:latin typeface="微软雅黑" pitchFamily="34" charset="-122"/>
              <a:ea typeface="微软雅黑" pitchFamily="34" charset="-122"/>
            </a:endParaRPr>
          </a:p>
        </p:txBody>
      </p:sp>
      <p:sp>
        <p:nvSpPr>
          <p:cNvPr id="11" name="圆角矩形 15"/>
          <p:cNvSpPr>
            <a:spLocks noChangeArrowheads="1"/>
          </p:cNvSpPr>
          <p:nvPr/>
        </p:nvSpPr>
        <p:spPr bwMode="auto">
          <a:xfrm>
            <a:off x="1476375" y="4453409"/>
            <a:ext cx="7310438" cy="630238"/>
          </a:xfrm>
          <a:prstGeom prst="roundRect">
            <a:avLst>
              <a:gd name="adj" fmla="val 0"/>
            </a:avLst>
          </a:prstGeom>
          <a:solidFill>
            <a:srgbClr val="00B050"/>
          </a:solidFill>
          <a:ln>
            <a:noFill/>
          </a:ln>
          <a:extLst>
            <a:ext uri="{91240B29-F687-4F45-9708-019B960494DF}">
              <a14:hiddenLine xmlns:a14="http://schemas.microsoft.com/office/drawing/2010/main" xmlns="" w="9525">
                <a:solidFill>
                  <a:srgbClr val="000000"/>
                </a:solidFill>
                <a:round/>
                <a:headEnd/>
                <a:tailEnd/>
              </a14:hiddenLine>
            </a:ext>
          </a:extLst>
        </p:spPr>
        <p:txBody>
          <a:bodyPr anchor="ctr"/>
          <a:lstStyle/>
          <a:p>
            <a:pPr algn="ctr"/>
            <a:endParaRPr kumimoji="1" lang="en-US" altLang="zh-CN">
              <a:solidFill>
                <a:srgbClr val="FFFFFF"/>
              </a:solidFill>
              <a:latin typeface="微软雅黑" pitchFamily="34" charset="-122"/>
              <a:ea typeface="微软雅黑" pitchFamily="34" charset="-122"/>
            </a:endParaRPr>
          </a:p>
        </p:txBody>
      </p:sp>
      <p:sp>
        <p:nvSpPr>
          <p:cNvPr id="12" name="TextBox 24"/>
          <p:cNvSpPr txBox="1">
            <a:spLocks noChangeArrowheads="1"/>
          </p:cNvSpPr>
          <p:nvPr/>
        </p:nvSpPr>
        <p:spPr bwMode="auto">
          <a:xfrm>
            <a:off x="3365500" y="4578822"/>
            <a:ext cx="3357563" cy="400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000">
                <a:solidFill>
                  <a:schemeClr val="tx1"/>
                </a:solidFill>
                <a:latin typeface="宋体" pitchFamily="2" charset="-122"/>
                <a:ea typeface="宋体" pitchFamily="2" charset="-122"/>
              </a:defRPr>
            </a:lvl1pPr>
            <a:lvl2pPr marL="742950" indent="-285750" eaLnBrk="0" hangingPunct="0">
              <a:defRPr sz="2000">
                <a:solidFill>
                  <a:schemeClr val="tx1"/>
                </a:solidFill>
                <a:latin typeface="宋体" pitchFamily="2" charset="-122"/>
                <a:ea typeface="宋体" pitchFamily="2" charset="-122"/>
              </a:defRPr>
            </a:lvl2pPr>
            <a:lvl3pPr marL="1143000" indent="-228600" eaLnBrk="0" hangingPunct="0">
              <a:defRPr sz="2000">
                <a:solidFill>
                  <a:schemeClr val="tx1"/>
                </a:solidFill>
                <a:latin typeface="宋体" pitchFamily="2" charset="-122"/>
                <a:ea typeface="宋体" pitchFamily="2" charset="-122"/>
              </a:defRPr>
            </a:lvl3pPr>
            <a:lvl4pPr marL="1600200" indent="-228600" eaLnBrk="0" hangingPunct="0">
              <a:defRPr sz="2000">
                <a:solidFill>
                  <a:schemeClr val="tx1"/>
                </a:solidFill>
                <a:latin typeface="宋体" pitchFamily="2" charset="-122"/>
                <a:ea typeface="宋体" pitchFamily="2" charset="-122"/>
              </a:defRPr>
            </a:lvl4pPr>
            <a:lvl5pPr marL="2057400" indent="-228600" eaLnBrk="0" hangingPunct="0">
              <a:defRPr sz="2000">
                <a:solidFill>
                  <a:schemeClr val="tx1"/>
                </a:solidFill>
                <a:latin typeface="宋体" pitchFamily="2" charset="-122"/>
                <a:ea typeface="宋体" pitchFamily="2" charset="-122"/>
              </a:defRPr>
            </a:lvl5pPr>
            <a:lvl6pPr marL="2514600" indent="-228600" eaLnBrk="0" fontAlgn="base" hangingPunct="0">
              <a:spcBef>
                <a:spcPct val="0"/>
              </a:spcBef>
              <a:spcAft>
                <a:spcPct val="0"/>
              </a:spcAft>
              <a:defRPr sz="2000">
                <a:solidFill>
                  <a:schemeClr val="tx1"/>
                </a:solidFill>
                <a:latin typeface="宋体" pitchFamily="2" charset="-122"/>
                <a:ea typeface="宋体" pitchFamily="2" charset="-122"/>
              </a:defRPr>
            </a:lvl6pPr>
            <a:lvl7pPr marL="2971800" indent="-228600" eaLnBrk="0" fontAlgn="base" hangingPunct="0">
              <a:spcBef>
                <a:spcPct val="0"/>
              </a:spcBef>
              <a:spcAft>
                <a:spcPct val="0"/>
              </a:spcAft>
              <a:defRPr sz="2000">
                <a:solidFill>
                  <a:schemeClr val="tx1"/>
                </a:solidFill>
                <a:latin typeface="宋体" pitchFamily="2" charset="-122"/>
                <a:ea typeface="宋体" pitchFamily="2" charset="-122"/>
              </a:defRPr>
            </a:lvl7pPr>
            <a:lvl8pPr marL="3429000" indent="-228600" eaLnBrk="0" fontAlgn="base" hangingPunct="0">
              <a:spcBef>
                <a:spcPct val="0"/>
              </a:spcBef>
              <a:spcAft>
                <a:spcPct val="0"/>
              </a:spcAft>
              <a:defRPr sz="2000">
                <a:solidFill>
                  <a:schemeClr val="tx1"/>
                </a:solidFill>
                <a:latin typeface="宋体" pitchFamily="2" charset="-122"/>
                <a:ea typeface="宋体" pitchFamily="2" charset="-122"/>
              </a:defRPr>
            </a:lvl8pPr>
            <a:lvl9pPr marL="3886200" indent="-228600" eaLnBrk="0" fontAlgn="base" hangingPunct="0">
              <a:spcBef>
                <a:spcPct val="0"/>
              </a:spcBef>
              <a:spcAft>
                <a:spcPct val="0"/>
              </a:spcAft>
              <a:defRPr sz="2000">
                <a:solidFill>
                  <a:schemeClr val="tx1"/>
                </a:solidFill>
                <a:latin typeface="宋体" pitchFamily="2" charset="-122"/>
                <a:ea typeface="宋体" pitchFamily="2" charset="-122"/>
              </a:defRPr>
            </a:lvl9pPr>
          </a:lstStyle>
          <a:p>
            <a:pPr algn="ctr" eaLnBrk="1" hangingPunct="1"/>
            <a:r>
              <a:rPr lang="zh-CN" altLang="en-US" smtClean="0">
                <a:solidFill>
                  <a:prstClr val="black"/>
                </a:solidFill>
                <a:latin typeface="微软雅黑" pitchFamily="34" charset="-122"/>
                <a:ea typeface="微软雅黑" pitchFamily="34" charset="-122"/>
              </a:rPr>
              <a:t>金蝶云星空</a:t>
            </a:r>
            <a:r>
              <a:rPr lang="en-US" altLang="zh-CN" smtClean="0">
                <a:solidFill>
                  <a:prstClr val="black"/>
                </a:solidFill>
                <a:latin typeface="微软雅黑" pitchFamily="34" charset="-122"/>
                <a:ea typeface="微软雅黑" pitchFamily="34" charset="-122"/>
              </a:rPr>
              <a:t> </a:t>
            </a:r>
            <a:r>
              <a:rPr lang="en-US" altLang="zh-CN">
                <a:solidFill>
                  <a:prstClr val="black"/>
                </a:solidFill>
                <a:latin typeface="微软雅黑" pitchFamily="34" charset="-122"/>
                <a:ea typeface="微软雅黑" pitchFamily="34" charset="-122"/>
              </a:rPr>
              <a:t>BOS </a:t>
            </a:r>
            <a:r>
              <a:rPr lang="zh-CN" altLang="en-US">
                <a:solidFill>
                  <a:prstClr val="black"/>
                </a:solidFill>
                <a:latin typeface="微软雅黑" pitchFamily="34" charset="-122"/>
                <a:ea typeface="微软雅黑" pitchFamily="34" charset="-122"/>
              </a:rPr>
              <a:t>核心引擎</a:t>
            </a:r>
            <a:endParaRPr lang="en-US" altLang="zh-CN" sz="1000">
              <a:solidFill>
                <a:prstClr val="black"/>
              </a:solidFill>
              <a:latin typeface="微软雅黑" pitchFamily="34" charset="-122"/>
              <a:ea typeface="微软雅黑" pitchFamily="34" charset="-122"/>
            </a:endParaRPr>
          </a:p>
        </p:txBody>
      </p:sp>
      <p:sp>
        <p:nvSpPr>
          <p:cNvPr id="13" name="圆角矩形 43"/>
          <p:cNvSpPr>
            <a:spLocks noChangeArrowheads="1"/>
          </p:cNvSpPr>
          <p:nvPr/>
        </p:nvSpPr>
        <p:spPr bwMode="auto">
          <a:xfrm>
            <a:off x="250825" y="1564159"/>
            <a:ext cx="1081088" cy="3527425"/>
          </a:xfrm>
          <a:prstGeom prst="roundRect">
            <a:avLst>
              <a:gd name="adj" fmla="val 0"/>
            </a:avLst>
          </a:prstGeom>
          <a:solidFill>
            <a:schemeClr val="accent5">
              <a:lumMod val="75000"/>
            </a:schemeClr>
          </a:solidFill>
          <a:ln w="9525">
            <a:noFill/>
            <a:round/>
            <a:headEnd/>
            <a:tailEnd/>
          </a:ln>
        </p:spPr>
        <p:txBody>
          <a:bodyPr anchor="ctr"/>
          <a:lstStyle/>
          <a:p>
            <a:pPr algn="ctr">
              <a:defRPr/>
            </a:pPr>
            <a:endParaRPr lang="en-US" altLang="zh-CN" sz="1000">
              <a:solidFill>
                <a:srgbClr val="FFFFFF"/>
              </a:solidFill>
              <a:latin typeface="微软雅黑" pitchFamily="34" charset="-122"/>
              <a:ea typeface="微软雅黑" pitchFamily="34" charset="-122"/>
            </a:endParaRPr>
          </a:p>
        </p:txBody>
      </p:sp>
      <p:sp>
        <p:nvSpPr>
          <p:cNvPr id="14" name="圆角矩形 15"/>
          <p:cNvSpPr>
            <a:spLocks noChangeArrowheads="1"/>
          </p:cNvSpPr>
          <p:nvPr/>
        </p:nvSpPr>
        <p:spPr bwMode="auto">
          <a:xfrm>
            <a:off x="5148263" y="3723159"/>
            <a:ext cx="1728787" cy="685800"/>
          </a:xfrm>
          <a:prstGeom prst="roundRect">
            <a:avLst>
              <a:gd name="adj" fmla="val 0"/>
            </a:avLst>
          </a:prstGeom>
          <a:solidFill>
            <a:srgbClr val="92D050"/>
          </a:solidFill>
          <a:ln>
            <a:noFill/>
          </a:ln>
          <a:extLst>
            <a:ext uri="{91240B29-F687-4F45-9708-019B960494DF}">
              <a14:hiddenLine xmlns:a14="http://schemas.microsoft.com/office/drawing/2010/main" xmlns="" w="9525">
                <a:solidFill>
                  <a:srgbClr val="000000"/>
                </a:solidFill>
                <a:round/>
                <a:headEnd/>
                <a:tailEnd/>
              </a14:hiddenLine>
            </a:ext>
          </a:extLst>
        </p:spPr>
        <p:txBody>
          <a:bodyPr anchor="ctr"/>
          <a:lstStyle/>
          <a:p>
            <a:pPr algn="ctr"/>
            <a:r>
              <a:rPr kumimoji="1" lang="zh-CN" altLang="en-US">
                <a:solidFill>
                  <a:prstClr val="black"/>
                </a:solidFill>
                <a:latin typeface="微软雅黑" pitchFamily="34" charset="-122"/>
                <a:ea typeface="微软雅黑" pitchFamily="34" charset="-122"/>
              </a:rPr>
              <a:t>业务流程设计</a:t>
            </a:r>
            <a:endParaRPr kumimoji="1" lang="en-US" altLang="zh-CN">
              <a:solidFill>
                <a:prstClr val="black"/>
              </a:solidFill>
              <a:latin typeface="微软雅黑" pitchFamily="34" charset="-122"/>
              <a:ea typeface="微软雅黑" pitchFamily="34" charset="-122"/>
            </a:endParaRPr>
          </a:p>
        </p:txBody>
      </p:sp>
      <p:sp>
        <p:nvSpPr>
          <p:cNvPr id="15" name="圆角矩形 15"/>
          <p:cNvSpPr>
            <a:spLocks noChangeArrowheads="1"/>
          </p:cNvSpPr>
          <p:nvPr/>
        </p:nvSpPr>
        <p:spPr bwMode="auto">
          <a:xfrm>
            <a:off x="7019925" y="3723159"/>
            <a:ext cx="1708150" cy="677863"/>
          </a:xfrm>
          <a:prstGeom prst="roundRect">
            <a:avLst>
              <a:gd name="adj" fmla="val 0"/>
            </a:avLst>
          </a:prstGeom>
          <a:solidFill>
            <a:srgbClr val="92D050"/>
          </a:solidFill>
          <a:ln>
            <a:noFill/>
          </a:ln>
          <a:extLst>
            <a:ext uri="{91240B29-F687-4F45-9708-019B960494DF}">
              <a14:hiddenLine xmlns:a14="http://schemas.microsoft.com/office/drawing/2010/main" xmlns="" w="9525">
                <a:solidFill>
                  <a:srgbClr val="000000"/>
                </a:solidFill>
                <a:round/>
                <a:headEnd/>
                <a:tailEnd/>
              </a14:hiddenLine>
            </a:ext>
          </a:extLst>
        </p:spPr>
        <p:txBody>
          <a:bodyPr anchor="ctr"/>
          <a:lstStyle/>
          <a:p>
            <a:pPr algn="ctr"/>
            <a:r>
              <a:rPr kumimoji="1" lang="zh-CN" altLang="en-US">
                <a:solidFill>
                  <a:prstClr val="black"/>
                </a:solidFill>
                <a:latin typeface="微软雅黑" pitchFamily="34" charset="-122"/>
                <a:ea typeface="微软雅黑" pitchFamily="34" charset="-122"/>
              </a:rPr>
              <a:t>业务流程管理</a:t>
            </a:r>
            <a:endParaRPr kumimoji="1" lang="en-US" altLang="zh-CN">
              <a:solidFill>
                <a:prstClr val="black"/>
              </a:solidFill>
              <a:latin typeface="微软雅黑" pitchFamily="34" charset="-122"/>
              <a:ea typeface="微软雅黑" pitchFamily="34" charset="-122"/>
            </a:endParaRPr>
          </a:p>
        </p:txBody>
      </p:sp>
      <p:sp>
        <p:nvSpPr>
          <p:cNvPr id="16" name="圆角矩形 15"/>
          <p:cNvSpPr>
            <a:spLocks noChangeArrowheads="1"/>
          </p:cNvSpPr>
          <p:nvPr/>
        </p:nvSpPr>
        <p:spPr bwMode="auto">
          <a:xfrm>
            <a:off x="1476375" y="771997"/>
            <a:ext cx="1655763" cy="604837"/>
          </a:xfrm>
          <a:prstGeom prst="roundRect">
            <a:avLst>
              <a:gd name="adj" fmla="val 0"/>
            </a:avLst>
          </a:prstGeom>
          <a:solidFill>
            <a:srgbClr val="FFFF00"/>
          </a:solidFill>
          <a:ln>
            <a:noFill/>
          </a:ln>
          <a:extLst>
            <a:ext uri="{91240B29-F687-4F45-9708-019B960494DF}">
              <a14:hiddenLine xmlns:a14="http://schemas.microsoft.com/office/drawing/2010/main" xmlns="" w="9525">
                <a:solidFill>
                  <a:srgbClr val="000000"/>
                </a:solidFill>
                <a:round/>
                <a:headEnd/>
                <a:tailEnd/>
              </a14:hiddenLine>
            </a:ext>
          </a:extLst>
        </p:spPr>
        <p:txBody>
          <a:bodyPr anchor="ctr"/>
          <a:lstStyle/>
          <a:p>
            <a:pPr algn="ctr"/>
            <a:r>
              <a:rPr kumimoji="1" lang="zh-CN" altLang="en-US">
                <a:solidFill>
                  <a:prstClr val="black"/>
                </a:solidFill>
                <a:latin typeface="微软雅黑" pitchFamily="34" charset="-122"/>
                <a:ea typeface="微软雅黑" pitchFamily="34" charset="-122"/>
              </a:rPr>
              <a:t>全程任务驱动</a:t>
            </a:r>
            <a:endParaRPr kumimoji="1" lang="en-US" altLang="zh-CN">
              <a:solidFill>
                <a:prstClr val="black"/>
              </a:solidFill>
              <a:latin typeface="微软雅黑" pitchFamily="34" charset="-122"/>
              <a:ea typeface="微软雅黑" pitchFamily="34" charset="-122"/>
            </a:endParaRPr>
          </a:p>
        </p:txBody>
      </p:sp>
      <p:sp>
        <p:nvSpPr>
          <p:cNvPr id="17" name="TextBox 16"/>
          <p:cNvSpPr txBox="1"/>
          <p:nvPr/>
        </p:nvSpPr>
        <p:spPr>
          <a:xfrm>
            <a:off x="250825" y="1584797"/>
            <a:ext cx="1008063" cy="338137"/>
          </a:xfrm>
          <a:prstGeom prst="rect">
            <a:avLst/>
          </a:prstGeom>
          <a:noFill/>
        </p:spPr>
        <p:txBody>
          <a:bodyPr>
            <a:spAutoFit/>
          </a:bodyPr>
          <a:lstStyle/>
          <a:p>
            <a:pPr>
              <a:defRPr/>
            </a:pPr>
            <a:r>
              <a:rPr lang="zh-CN" altLang="en-US" sz="1600" dirty="0">
                <a:solidFill>
                  <a:prstClr val="white">
                    <a:lumMod val="95000"/>
                  </a:prstClr>
                </a:solidFill>
                <a:latin typeface="微软雅黑" pitchFamily="34" charset="-122"/>
                <a:ea typeface="微软雅黑" pitchFamily="34" charset="-122"/>
              </a:rPr>
              <a:t>来源数据</a:t>
            </a:r>
          </a:p>
        </p:txBody>
      </p:sp>
      <p:sp>
        <p:nvSpPr>
          <p:cNvPr id="18" name="圆角矩形 14"/>
          <p:cNvSpPr>
            <a:spLocks noChangeArrowheads="1"/>
          </p:cNvSpPr>
          <p:nvPr/>
        </p:nvSpPr>
        <p:spPr bwMode="auto">
          <a:xfrm>
            <a:off x="276225" y="3723159"/>
            <a:ext cx="1008063" cy="649288"/>
          </a:xfrm>
          <a:prstGeom prst="roundRect">
            <a:avLst>
              <a:gd name="adj" fmla="val 0"/>
            </a:avLst>
          </a:prstGeom>
          <a:solidFill>
            <a:srgbClr val="FEA94C"/>
          </a:solidFill>
          <a:ln>
            <a:noFill/>
          </a:ln>
          <a:extLst>
            <a:ext uri="{91240B29-F687-4F45-9708-019B960494DF}">
              <a14:hiddenLine xmlns:a14="http://schemas.microsoft.com/office/drawing/2010/main" xmlns="" w="9525">
                <a:solidFill>
                  <a:srgbClr val="000000"/>
                </a:solidFill>
                <a:round/>
                <a:headEnd/>
                <a:tailEnd/>
              </a14:hiddenLine>
            </a:ext>
          </a:extLst>
        </p:spPr>
        <p:txBody>
          <a:bodyPr anchor="ctr"/>
          <a:lstStyle/>
          <a:p>
            <a:pPr algn="ctr"/>
            <a:r>
              <a:rPr kumimoji="1" lang="zh-CN" altLang="en-US" sz="1600">
                <a:solidFill>
                  <a:prstClr val="black"/>
                </a:solidFill>
                <a:latin typeface="微软雅黑" pitchFamily="34" charset="-122"/>
                <a:ea typeface="微软雅黑" pitchFamily="34" charset="-122"/>
              </a:rPr>
              <a:t>单据</a:t>
            </a:r>
            <a:endParaRPr kumimoji="1" lang="en-US" altLang="zh-CN" sz="1600">
              <a:solidFill>
                <a:prstClr val="black"/>
              </a:solidFill>
              <a:latin typeface="微软雅黑" pitchFamily="34" charset="-122"/>
              <a:ea typeface="微软雅黑" pitchFamily="34" charset="-122"/>
            </a:endParaRPr>
          </a:p>
        </p:txBody>
      </p:sp>
      <p:sp>
        <p:nvSpPr>
          <p:cNvPr id="19" name="圆角矩形 14"/>
          <p:cNvSpPr>
            <a:spLocks noChangeArrowheads="1"/>
          </p:cNvSpPr>
          <p:nvPr/>
        </p:nvSpPr>
        <p:spPr bwMode="auto">
          <a:xfrm>
            <a:off x="274638" y="2354734"/>
            <a:ext cx="1008062" cy="720725"/>
          </a:xfrm>
          <a:prstGeom prst="roundRect">
            <a:avLst>
              <a:gd name="adj" fmla="val 0"/>
            </a:avLst>
          </a:prstGeom>
          <a:solidFill>
            <a:srgbClr val="FEA94C"/>
          </a:solidFill>
          <a:ln>
            <a:noFill/>
          </a:ln>
          <a:extLst>
            <a:ext uri="{91240B29-F687-4F45-9708-019B960494DF}">
              <a14:hiddenLine xmlns:a14="http://schemas.microsoft.com/office/drawing/2010/main" xmlns="" w="9525">
                <a:solidFill>
                  <a:srgbClr val="000000"/>
                </a:solidFill>
                <a:round/>
                <a:headEnd/>
                <a:tailEnd/>
              </a14:hiddenLine>
            </a:ext>
          </a:extLst>
        </p:spPr>
        <p:txBody>
          <a:bodyPr anchor="ctr"/>
          <a:lstStyle/>
          <a:p>
            <a:pPr algn="ctr"/>
            <a:r>
              <a:rPr kumimoji="1" lang="zh-CN" altLang="en-US" sz="1600">
                <a:solidFill>
                  <a:prstClr val="black"/>
                </a:solidFill>
                <a:latin typeface="微软雅黑" pitchFamily="34" charset="-122"/>
                <a:ea typeface="微软雅黑" pitchFamily="34" charset="-122"/>
              </a:rPr>
              <a:t>基础资料</a:t>
            </a:r>
            <a:endParaRPr kumimoji="1" lang="en-US" altLang="zh-CN" sz="1600">
              <a:solidFill>
                <a:prstClr val="black"/>
              </a:solidFill>
              <a:latin typeface="微软雅黑" pitchFamily="34" charset="-122"/>
              <a:ea typeface="微软雅黑" pitchFamily="34" charset="-122"/>
            </a:endParaRPr>
          </a:p>
        </p:txBody>
      </p:sp>
      <p:sp>
        <p:nvSpPr>
          <p:cNvPr id="20" name="圆角矩形 15"/>
          <p:cNvSpPr>
            <a:spLocks noChangeArrowheads="1"/>
          </p:cNvSpPr>
          <p:nvPr/>
        </p:nvSpPr>
        <p:spPr bwMode="auto">
          <a:xfrm>
            <a:off x="1476375" y="3723159"/>
            <a:ext cx="1655763" cy="677863"/>
          </a:xfrm>
          <a:prstGeom prst="roundRect">
            <a:avLst>
              <a:gd name="adj" fmla="val 0"/>
            </a:avLst>
          </a:prstGeom>
          <a:solidFill>
            <a:srgbClr val="92D050"/>
          </a:solidFill>
          <a:ln>
            <a:noFill/>
          </a:ln>
          <a:extLst>
            <a:ext uri="{91240B29-F687-4F45-9708-019B960494DF}">
              <a14:hiddenLine xmlns:a14="http://schemas.microsoft.com/office/drawing/2010/main" xmlns="" w="9525">
                <a:solidFill>
                  <a:srgbClr val="000000"/>
                </a:solidFill>
                <a:round/>
                <a:headEnd/>
                <a:tailEnd/>
              </a14:hiddenLine>
            </a:ext>
          </a:extLst>
        </p:spPr>
        <p:txBody>
          <a:bodyPr anchor="ctr"/>
          <a:lstStyle/>
          <a:p>
            <a:pPr algn="ctr"/>
            <a:r>
              <a:rPr kumimoji="1" lang="zh-CN" altLang="en-US">
                <a:solidFill>
                  <a:prstClr val="black"/>
                </a:solidFill>
                <a:latin typeface="微软雅黑" pitchFamily="34" charset="-122"/>
                <a:ea typeface="微软雅黑" pitchFamily="34" charset="-122"/>
              </a:rPr>
              <a:t>单据转换</a:t>
            </a:r>
            <a:endParaRPr kumimoji="1" lang="en-US" altLang="zh-CN">
              <a:solidFill>
                <a:prstClr val="black"/>
              </a:solidFill>
              <a:latin typeface="微软雅黑" pitchFamily="34" charset="-122"/>
              <a:ea typeface="微软雅黑" pitchFamily="34" charset="-122"/>
            </a:endParaRPr>
          </a:p>
        </p:txBody>
      </p:sp>
      <p:sp>
        <p:nvSpPr>
          <p:cNvPr id="21" name="圆角矩形 15"/>
          <p:cNvSpPr>
            <a:spLocks noChangeArrowheads="1"/>
          </p:cNvSpPr>
          <p:nvPr/>
        </p:nvSpPr>
        <p:spPr bwMode="auto">
          <a:xfrm>
            <a:off x="3276600" y="3723159"/>
            <a:ext cx="1706563" cy="677863"/>
          </a:xfrm>
          <a:prstGeom prst="roundRect">
            <a:avLst>
              <a:gd name="adj" fmla="val 0"/>
            </a:avLst>
          </a:prstGeom>
          <a:solidFill>
            <a:srgbClr val="92D050"/>
          </a:solidFill>
          <a:ln>
            <a:noFill/>
          </a:ln>
          <a:extLst>
            <a:ext uri="{91240B29-F687-4F45-9708-019B960494DF}">
              <a14:hiddenLine xmlns:a14="http://schemas.microsoft.com/office/drawing/2010/main" xmlns="" w="9525">
                <a:solidFill>
                  <a:srgbClr val="000000"/>
                </a:solidFill>
                <a:round/>
                <a:headEnd/>
                <a:tailEnd/>
              </a14:hiddenLine>
            </a:ext>
          </a:extLst>
        </p:spPr>
        <p:txBody>
          <a:bodyPr anchor="ctr"/>
          <a:lstStyle/>
          <a:p>
            <a:pPr algn="ctr"/>
            <a:r>
              <a:rPr kumimoji="1" lang="zh-CN" altLang="en-US">
                <a:solidFill>
                  <a:prstClr val="black"/>
                </a:solidFill>
                <a:latin typeface="微软雅黑" pitchFamily="34" charset="-122"/>
                <a:ea typeface="微软雅黑" pitchFamily="34" charset="-122"/>
              </a:rPr>
              <a:t>单据反写</a:t>
            </a:r>
            <a:endParaRPr kumimoji="1" lang="en-US" altLang="zh-CN">
              <a:solidFill>
                <a:prstClr val="black"/>
              </a:solidFill>
              <a:latin typeface="微软雅黑" pitchFamily="34" charset="-122"/>
              <a:ea typeface="微软雅黑" pitchFamily="34" charset="-122"/>
            </a:endParaRPr>
          </a:p>
        </p:txBody>
      </p:sp>
      <p:sp>
        <p:nvSpPr>
          <p:cNvPr id="22" name="圆角矩形 15"/>
          <p:cNvSpPr>
            <a:spLocks noChangeArrowheads="1"/>
          </p:cNvSpPr>
          <p:nvPr/>
        </p:nvSpPr>
        <p:spPr bwMode="auto">
          <a:xfrm>
            <a:off x="3276600" y="771997"/>
            <a:ext cx="1727200" cy="604837"/>
          </a:xfrm>
          <a:prstGeom prst="roundRect">
            <a:avLst>
              <a:gd name="adj" fmla="val 0"/>
            </a:avLst>
          </a:prstGeom>
          <a:solidFill>
            <a:srgbClr val="FFFF00"/>
          </a:solidFill>
          <a:ln>
            <a:noFill/>
          </a:ln>
          <a:extLst>
            <a:ext uri="{91240B29-F687-4F45-9708-019B960494DF}">
              <a14:hiddenLine xmlns:a14="http://schemas.microsoft.com/office/drawing/2010/main" xmlns="" w="9525">
                <a:solidFill>
                  <a:srgbClr val="000000"/>
                </a:solidFill>
                <a:round/>
                <a:headEnd/>
                <a:tailEnd/>
              </a14:hiddenLine>
            </a:ext>
          </a:extLst>
        </p:spPr>
        <p:txBody>
          <a:bodyPr anchor="ctr"/>
          <a:lstStyle/>
          <a:p>
            <a:pPr algn="ctr"/>
            <a:r>
              <a:rPr kumimoji="1" lang="zh-CN" altLang="en-US">
                <a:solidFill>
                  <a:prstClr val="black"/>
                </a:solidFill>
                <a:latin typeface="微软雅黑" pitchFamily="34" charset="-122"/>
                <a:ea typeface="微软雅黑" pitchFamily="34" charset="-122"/>
              </a:rPr>
              <a:t>流程自动化</a:t>
            </a:r>
            <a:endParaRPr kumimoji="1" lang="en-US" altLang="zh-CN">
              <a:solidFill>
                <a:prstClr val="black"/>
              </a:solidFill>
              <a:latin typeface="微软雅黑" pitchFamily="34" charset="-122"/>
              <a:ea typeface="微软雅黑" pitchFamily="34" charset="-122"/>
            </a:endParaRPr>
          </a:p>
        </p:txBody>
      </p:sp>
      <p:sp>
        <p:nvSpPr>
          <p:cNvPr id="23" name="圆角矩形 15"/>
          <p:cNvSpPr>
            <a:spLocks noChangeArrowheads="1"/>
          </p:cNvSpPr>
          <p:nvPr/>
        </p:nvSpPr>
        <p:spPr bwMode="auto">
          <a:xfrm>
            <a:off x="5148263" y="771997"/>
            <a:ext cx="1727200" cy="604837"/>
          </a:xfrm>
          <a:prstGeom prst="roundRect">
            <a:avLst>
              <a:gd name="adj" fmla="val 0"/>
            </a:avLst>
          </a:prstGeom>
          <a:solidFill>
            <a:srgbClr val="FFFF00"/>
          </a:solidFill>
          <a:ln>
            <a:noFill/>
          </a:ln>
          <a:extLst>
            <a:ext uri="{91240B29-F687-4F45-9708-019B960494DF}">
              <a14:hiddenLine xmlns:a14="http://schemas.microsoft.com/office/drawing/2010/main" xmlns="" w="9525">
                <a:solidFill>
                  <a:srgbClr val="000000"/>
                </a:solidFill>
                <a:round/>
                <a:headEnd/>
                <a:tailEnd/>
              </a14:hiddenLine>
            </a:ext>
          </a:extLst>
        </p:spPr>
        <p:txBody>
          <a:bodyPr anchor="ctr"/>
          <a:lstStyle/>
          <a:p>
            <a:pPr algn="ctr"/>
            <a:r>
              <a:rPr kumimoji="1" lang="zh-CN" altLang="en-US">
                <a:solidFill>
                  <a:prstClr val="black"/>
                </a:solidFill>
                <a:latin typeface="微软雅黑" pitchFamily="34" charset="-122"/>
                <a:ea typeface="微软雅黑" pitchFamily="34" charset="-122"/>
              </a:rPr>
              <a:t>快速实施</a:t>
            </a:r>
            <a:endParaRPr kumimoji="1" lang="en-US" altLang="zh-CN">
              <a:solidFill>
                <a:prstClr val="black"/>
              </a:solidFill>
              <a:latin typeface="微软雅黑" pitchFamily="34" charset="-122"/>
              <a:ea typeface="微软雅黑" pitchFamily="34" charset="-122"/>
            </a:endParaRPr>
          </a:p>
        </p:txBody>
      </p:sp>
      <p:sp>
        <p:nvSpPr>
          <p:cNvPr id="24" name="圆角矩形 15"/>
          <p:cNvSpPr>
            <a:spLocks noChangeArrowheads="1"/>
          </p:cNvSpPr>
          <p:nvPr/>
        </p:nvSpPr>
        <p:spPr bwMode="auto">
          <a:xfrm>
            <a:off x="7019925" y="771997"/>
            <a:ext cx="1728788" cy="604837"/>
          </a:xfrm>
          <a:prstGeom prst="roundRect">
            <a:avLst>
              <a:gd name="adj" fmla="val 0"/>
            </a:avLst>
          </a:prstGeom>
          <a:solidFill>
            <a:srgbClr val="FFFF00"/>
          </a:solidFill>
          <a:ln>
            <a:noFill/>
          </a:ln>
          <a:extLst>
            <a:ext uri="{91240B29-F687-4F45-9708-019B960494DF}">
              <a14:hiddenLine xmlns:a14="http://schemas.microsoft.com/office/drawing/2010/main" xmlns="" w="9525">
                <a:solidFill>
                  <a:srgbClr val="000000"/>
                </a:solidFill>
                <a:round/>
                <a:headEnd/>
                <a:tailEnd/>
              </a14:hiddenLine>
            </a:ext>
          </a:extLst>
        </p:spPr>
        <p:txBody>
          <a:bodyPr anchor="ctr"/>
          <a:lstStyle/>
          <a:p>
            <a:pPr algn="ctr"/>
            <a:r>
              <a:rPr kumimoji="1" lang="zh-CN" altLang="en-US">
                <a:solidFill>
                  <a:prstClr val="black"/>
                </a:solidFill>
                <a:latin typeface="微软雅黑" pitchFamily="34" charset="-122"/>
                <a:ea typeface="微软雅黑" pitchFamily="34" charset="-122"/>
              </a:rPr>
              <a:t>优化企业流程</a:t>
            </a:r>
            <a:endParaRPr kumimoji="1" lang="en-US" altLang="zh-CN">
              <a:solidFill>
                <a:prstClr val="black"/>
              </a:solidFill>
              <a:latin typeface="微软雅黑" pitchFamily="34" charset="-122"/>
              <a:ea typeface="微软雅黑" pitchFamily="34" charset="-122"/>
            </a:endParaRPr>
          </a:p>
        </p:txBody>
      </p:sp>
    </p:spTree>
    <p:extLst>
      <p:ext uri="{BB962C8B-B14F-4D97-AF65-F5344CB8AC3E}">
        <p14:creationId xmlns:p14="http://schemas.microsoft.com/office/powerpoint/2010/main" xmlns="" val="2810341530"/>
      </p:ext>
    </p:extLst>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7504" y="2571750"/>
            <a:ext cx="1368152" cy="432048"/>
          </a:xfrm>
          <a:prstGeom prst="rect">
            <a:avLst/>
          </a:prstGeom>
          <a:solidFill>
            <a:srgbClr val="00B0F0"/>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600" b="1" smtClean="0">
                <a:solidFill>
                  <a:srgbClr val="FFFFFF"/>
                </a:solidFill>
                <a:latin typeface="微软雅黑" pitchFamily="34" charset="-122"/>
                <a:ea typeface="微软雅黑" pitchFamily="34" charset="-122"/>
              </a:rPr>
              <a:t>销售订单</a:t>
            </a:r>
            <a:endParaRPr lang="zh-CN" altLang="en-US" sz="1600" b="1">
              <a:solidFill>
                <a:srgbClr val="FFFFFF"/>
              </a:solidFill>
              <a:latin typeface="微软雅黑" pitchFamily="34" charset="-122"/>
              <a:ea typeface="微软雅黑" pitchFamily="34" charset="-122"/>
            </a:endParaRPr>
          </a:p>
        </p:txBody>
      </p:sp>
      <p:sp>
        <p:nvSpPr>
          <p:cNvPr id="3" name="矩形 2"/>
          <p:cNvSpPr/>
          <p:nvPr/>
        </p:nvSpPr>
        <p:spPr>
          <a:xfrm>
            <a:off x="2771800" y="1419622"/>
            <a:ext cx="1368152" cy="432048"/>
          </a:xfrm>
          <a:prstGeom prst="rect">
            <a:avLst/>
          </a:prstGeom>
          <a:solidFill>
            <a:srgbClr val="00B0F0"/>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600" b="1" smtClean="0">
                <a:solidFill>
                  <a:srgbClr val="FFFFFF"/>
                </a:solidFill>
                <a:latin typeface="微软雅黑" pitchFamily="34" charset="-122"/>
                <a:ea typeface="微软雅黑" pitchFamily="34" charset="-122"/>
              </a:rPr>
              <a:t>销售出库单</a:t>
            </a:r>
            <a:endParaRPr lang="zh-CN" altLang="en-US" sz="1600" b="1">
              <a:solidFill>
                <a:srgbClr val="FFFFFF"/>
              </a:solidFill>
              <a:latin typeface="微软雅黑" pitchFamily="34" charset="-122"/>
              <a:ea typeface="微软雅黑" pitchFamily="34" charset="-122"/>
            </a:endParaRPr>
          </a:p>
        </p:txBody>
      </p:sp>
      <p:sp>
        <p:nvSpPr>
          <p:cNvPr id="4" name="矩形 3"/>
          <p:cNvSpPr/>
          <p:nvPr/>
        </p:nvSpPr>
        <p:spPr>
          <a:xfrm>
            <a:off x="6516216" y="1398020"/>
            <a:ext cx="1368152" cy="475253"/>
          </a:xfrm>
          <a:prstGeom prst="rect">
            <a:avLst/>
          </a:prstGeom>
          <a:solidFill>
            <a:srgbClr val="00B0F0"/>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600" b="1" smtClean="0">
                <a:solidFill>
                  <a:srgbClr val="FFFFFF"/>
                </a:solidFill>
                <a:latin typeface="微软雅黑" pitchFamily="34" charset="-122"/>
                <a:ea typeface="微软雅黑" pitchFamily="34" charset="-122"/>
              </a:rPr>
              <a:t>应收单</a:t>
            </a:r>
            <a:endParaRPr lang="zh-CN" altLang="en-US" sz="1600" b="1">
              <a:solidFill>
                <a:srgbClr val="FFFFFF"/>
              </a:solidFill>
              <a:latin typeface="微软雅黑" pitchFamily="34" charset="-122"/>
              <a:ea typeface="微软雅黑" pitchFamily="34" charset="-122"/>
            </a:endParaRPr>
          </a:p>
        </p:txBody>
      </p:sp>
      <p:sp>
        <p:nvSpPr>
          <p:cNvPr id="5" name="矩形 4"/>
          <p:cNvSpPr/>
          <p:nvPr/>
        </p:nvSpPr>
        <p:spPr>
          <a:xfrm>
            <a:off x="2771800" y="3795886"/>
            <a:ext cx="1368152" cy="432048"/>
          </a:xfrm>
          <a:prstGeom prst="rect">
            <a:avLst/>
          </a:prstGeom>
          <a:solidFill>
            <a:srgbClr val="00B0F0"/>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600" b="1" smtClean="0">
                <a:solidFill>
                  <a:srgbClr val="FFFFFF"/>
                </a:solidFill>
                <a:latin typeface="微软雅黑" pitchFamily="34" charset="-122"/>
                <a:ea typeface="微软雅黑" pitchFamily="34" charset="-122"/>
              </a:rPr>
              <a:t>采购订单</a:t>
            </a:r>
            <a:endParaRPr lang="zh-CN" altLang="en-US" sz="1600" b="1">
              <a:solidFill>
                <a:srgbClr val="FFFFFF"/>
              </a:solidFill>
              <a:latin typeface="微软雅黑" pitchFamily="34" charset="-122"/>
              <a:ea typeface="微软雅黑" pitchFamily="34" charset="-122"/>
            </a:endParaRPr>
          </a:p>
        </p:txBody>
      </p:sp>
      <p:sp>
        <p:nvSpPr>
          <p:cNvPr id="6" name="矩形 5"/>
          <p:cNvSpPr/>
          <p:nvPr/>
        </p:nvSpPr>
        <p:spPr>
          <a:xfrm>
            <a:off x="6516216" y="3774284"/>
            <a:ext cx="1368152" cy="475253"/>
          </a:xfrm>
          <a:prstGeom prst="rect">
            <a:avLst/>
          </a:prstGeom>
          <a:solidFill>
            <a:srgbClr val="00B0F0"/>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600" b="1" smtClean="0">
                <a:solidFill>
                  <a:srgbClr val="FFFFFF"/>
                </a:solidFill>
                <a:latin typeface="微软雅黑" pitchFamily="34" charset="-122"/>
                <a:ea typeface="微软雅黑" pitchFamily="34" charset="-122"/>
              </a:rPr>
              <a:t>应付单</a:t>
            </a:r>
            <a:endParaRPr lang="zh-CN" altLang="en-US" sz="1600" b="1">
              <a:solidFill>
                <a:srgbClr val="FFFFFF"/>
              </a:solidFill>
              <a:latin typeface="微软雅黑" pitchFamily="34" charset="-122"/>
              <a:ea typeface="微软雅黑" pitchFamily="34" charset="-122"/>
            </a:endParaRPr>
          </a:p>
        </p:txBody>
      </p:sp>
      <p:sp>
        <p:nvSpPr>
          <p:cNvPr id="7" name="矩形 6"/>
          <p:cNvSpPr/>
          <p:nvPr/>
        </p:nvSpPr>
        <p:spPr>
          <a:xfrm>
            <a:off x="2771800" y="4659982"/>
            <a:ext cx="1368152" cy="432048"/>
          </a:xfrm>
          <a:prstGeom prst="rect">
            <a:avLst/>
          </a:prstGeom>
          <a:solidFill>
            <a:srgbClr val="00B0F0"/>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600" b="1" smtClean="0">
                <a:solidFill>
                  <a:srgbClr val="FFFFFF"/>
                </a:solidFill>
                <a:latin typeface="微软雅黑" pitchFamily="34" charset="-122"/>
                <a:ea typeface="微软雅黑" pitchFamily="34" charset="-122"/>
              </a:rPr>
              <a:t>应收单</a:t>
            </a:r>
            <a:endParaRPr lang="zh-CN" altLang="en-US" sz="1600" b="1">
              <a:solidFill>
                <a:srgbClr val="FFFFFF"/>
              </a:solidFill>
              <a:latin typeface="微软雅黑" pitchFamily="34" charset="-122"/>
              <a:ea typeface="微软雅黑" pitchFamily="34" charset="-122"/>
            </a:endParaRPr>
          </a:p>
        </p:txBody>
      </p:sp>
      <p:cxnSp>
        <p:nvCxnSpPr>
          <p:cNvPr id="11" name="肘形连接符 10"/>
          <p:cNvCxnSpPr>
            <a:stCxn id="2" idx="3"/>
            <a:endCxn id="3" idx="1"/>
          </p:cNvCxnSpPr>
          <p:nvPr/>
        </p:nvCxnSpPr>
        <p:spPr>
          <a:xfrm flipV="1">
            <a:off x="1475656" y="1635646"/>
            <a:ext cx="1296144" cy="1152128"/>
          </a:xfrm>
          <a:prstGeom prst="bentConnector3">
            <a:avLst/>
          </a:prstGeom>
          <a:ln w="15875">
            <a:solidFill>
              <a:srgbClr val="DF6421"/>
            </a:solidFill>
            <a:tailEnd type="arrow"/>
          </a:ln>
        </p:spPr>
        <p:style>
          <a:lnRef idx="2">
            <a:schemeClr val="accent1"/>
          </a:lnRef>
          <a:fillRef idx="0">
            <a:schemeClr val="accent1"/>
          </a:fillRef>
          <a:effectRef idx="1">
            <a:schemeClr val="accent1"/>
          </a:effectRef>
          <a:fontRef idx="minor">
            <a:schemeClr val="tx1"/>
          </a:fontRef>
        </p:style>
      </p:cxnSp>
      <p:cxnSp>
        <p:nvCxnSpPr>
          <p:cNvPr id="12" name="肘形连接符 11"/>
          <p:cNvCxnSpPr>
            <a:stCxn id="2" idx="3"/>
            <a:endCxn id="5" idx="1"/>
          </p:cNvCxnSpPr>
          <p:nvPr/>
        </p:nvCxnSpPr>
        <p:spPr>
          <a:xfrm>
            <a:off x="1475656" y="2787774"/>
            <a:ext cx="1296144" cy="1224136"/>
          </a:xfrm>
          <a:prstGeom prst="bentConnector3">
            <a:avLst/>
          </a:prstGeom>
          <a:ln w="15875">
            <a:solidFill>
              <a:srgbClr val="DF6421"/>
            </a:solidFill>
            <a:tailEnd type="arrow"/>
          </a:ln>
        </p:spPr>
        <p:style>
          <a:lnRef idx="2">
            <a:schemeClr val="accent1"/>
          </a:lnRef>
          <a:fillRef idx="0">
            <a:schemeClr val="accent1"/>
          </a:fillRef>
          <a:effectRef idx="1">
            <a:schemeClr val="accent1"/>
          </a:effectRef>
          <a:fontRef idx="minor">
            <a:schemeClr val="tx1"/>
          </a:fontRef>
        </p:style>
      </p:cxnSp>
      <p:cxnSp>
        <p:nvCxnSpPr>
          <p:cNvPr id="15" name="肘形连接符 14"/>
          <p:cNvCxnSpPr>
            <a:stCxn id="2" idx="3"/>
            <a:endCxn id="7" idx="1"/>
          </p:cNvCxnSpPr>
          <p:nvPr/>
        </p:nvCxnSpPr>
        <p:spPr>
          <a:xfrm>
            <a:off x="1475656" y="2787774"/>
            <a:ext cx="1296144" cy="2088232"/>
          </a:xfrm>
          <a:prstGeom prst="bentConnector3">
            <a:avLst/>
          </a:prstGeom>
          <a:ln w="15875">
            <a:solidFill>
              <a:srgbClr val="DF6421"/>
            </a:solidFill>
            <a:tailEnd type="arrow"/>
          </a:ln>
        </p:spPr>
        <p:style>
          <a:lnRef idx="2">
            <a:schemeClr val="accent1"/>
          </a:lnRef>
          <a:fillRef idx="0">
            <a:schemeClr val="accent1"/>
          </a:fillRef>
          <a:effectRef idx="1">
            <a:schemeClr val="accent1"/>
          </a:effectRef>
          <a:fontRef idx="minor">
            <a:schemeClr val="tx1"/>
          </a:fontRef>
        </p:style>
      </p:cxnSp>
      <p:cxnSp>
        <p:nvCxnSpPr>
          <p:cNvPr id="18" name="肘形连接符 17"/>
          <p:cNvCxnSpPr>
            <a:stCxn id="3" idx="3"/>
            <a:endCxn id="4" idx="1"/>
          </p:cNvCxnSpPr>
          <p:nvPr/>
        </p:nvCxnSpPr>
        <p:spPr>
          <a:xfrm>
            <a:off x="4139952" y="1635646"/>
            <a:ext cx="2376264" cy="1"/>
          </a:xfrm>
          <a:prstGeom prst="bentConnector3">
            <a:avLst>
              <a:gd name="adj1" fmla="val 50000"/>
            </a:avLst>
          </a:prstGeom>
          <a:ln w="15875">
            <a:solidFill>
              <a:srgbClr val="DF6421"/>
            </a:solidFill>
            <a:tailEnd type="arrow"/>
          </a:ln>
        </p:spPr>
        <p:style>
          <a:lnRef idx="2">
            <a:schemeClr val="accent1"/>
          </a:lnRef>
          <a:fillRef idx="0">
            <a:schemeClr val="accent1"/>
          </a:fillRef>
          <a:effectRef idx="1">
            <a:schemeClr val="accent1"/>
          </a:effectRef>
          <a:fontRef idx="minor">
            <a:schemeClr val="tx1"/>
          </a:fontRef>
        </p:style>
      </p:cxnSp>
      <p:cxnSp>
        <p:nvCxnSpPr>
          <p:cNvPr id="21" name="肘形连接符 20"/>
          <p:cNvCxnSpPr>
            <a:stCxn id="5" idx="3"/>
            <a:endCxn id="6" idx="1"/>
          </p:cNvCxnSpPr>
          <p:nvPr/>
        </p:nvCxnSpPr>
        <p:spPr>
          <a:xfrm>
            <a:off x="4139952" y="4011910"/>
            <a:ext cx="2376264" cy="1"/>
          </a:xfrm>
          <a:prstGeom prst="bentConnector3">
            <a:avLst>
              <a:gd name="adj1" fmla="val 50000"/>
            </a:avLst>
          </a:prstGeom>
          <a:ln w="15875">
            <a:solidFill>
              <a:srgbClr val="DF6421"/>
            </a:solidFill>
            <a:tailEnd type="arrow"/>
          </a:ln>
        </p:spPr>
        <p:style>
          <a:lnRef idx="2">
            <a:schemeClr val="accent1"/>
          </a:lnRef>
          <a:fillRef idx="0">
            <a:schemeClr val="accent1"/>
          </a:fillRef>
          <a:effectRef idx="1">
            <a:schemeClr val="accent1"/>
          </a:effectRef>
          <a:fontRef idx="minor">
            <a:schemeClr val="tx1"/>
          </a:fontRef>
        </p:style>
      </p:cxnSp>
      <p:sp>
        <p:nvSpPr>
          <p:cNvPr id="24" name="TextBox 23"/>
          <p:cNvSpPr txBox="1"/>
          <p:nvPr/>
        </p:nvSpPr>
        <p:spPr>
          <a:xfrm>
            <a:off x="1619672" y="2150735"/>
            <a:ext cx="492443" cy="276999"/>
          </a:xfrm>
          <a:prstGeom prst="rect">
            <a:avLst/>
          </a:prstGeom>
          <a:solidFill>
            <a:srgbClr val="92D050"/>
          </a:solidFill>
        </p:spPr>
        <p:txBody>
          <a:bodyPr wrap="none" rtlCol="0">
            <a:spAutoFit/>
          </a:bodyPr>
          <a:lstStyle/>
          <a:p>
            <a:r>
              <a:rPr lang="zh-CN" altLang="en-US" sz="1200" b="1" smtClean="0">
                <a:solidFill>
                  <a:srgbClr val="000000"/>
                </a:solidFill>
                <a:latin typeface="微软雅黑" pitchFamily="34" charset="-122"/>
                <a:ea typeface="微软雅黑" pitchFamily="34" charset="-122"/>
              </a:rPr>
              <a:t>携带</a:t>
            </a:r>
            <a:endParaRPr lang="zh-CN" altLang="en-US" sz="1200" b="1">
              <a:solidFill>
                <a:srgbClr val="000000"/>
              </a:solidFill>
              <a:latin typeface="微软雅黑" pitchFamily="34" charset="-122"/>
              <a:ea typeface="微软雅黑" pitchFamily="34" charset="-122"/>
            </a:endParaRPr>
          </a:p>
        </p:txBody>
      </p:sp>
      <p:sp>
        <p:nvSpPr>
          <p:cNvPr id="25" name="TextBox 24"/>
          <p:cNvSpPr txBox="1"/>
          <p:nvPr/>
        </p:nvSpPr>
        <p:spPr>
          <a:xfrm>
            <a:off x="2123728" y="1934711"/>
            <a:ext cx="648072" cy="830997"/>
          </a:xfrm>
          <a:prstGeom prst="rect">
            <a:avLst/>
          </a:prstGeom>
          <a:noFill/>
        </p:spPr>
        <p:txBody>
          <a:bodyPr wrap="square" rtlCol="0">
            <a:spAutoFit/>
          </a:bodyPr>
          <a:lstStyle/>
          <a:p>
            <a:r>
              <a:rPr lang="en-US" altLang="zh-CN" sz="1200" smtClean="0">
                <a:solidFill>
                  <a:srgbClr val="000000"/>
                </a:solidFill>
                <a:latin typeface="微软雅黑" pitchFamily="34" charset="-122"/>
                <a:ea typeface="微软雅黑" pitchFamily="34" charset="-122"/>
              </a:rPr>
              <a:t>(</a:t>
            </a:r>
            <a:r>
              <a:rPr lang="zh-CN" altLang="en-US" sz="1200" smtClean="0">
                <a:solidFill>
                  <a:srgbClr val="000000"/>
                </a:solidFill>
                <a:latin typeface="微软雅黑" pitchFamily="34" charset="-122"/>
                <a:ea typeface="微软雅黑" pitchFamily="34" charset="-122"/>
              </a:rPr>
              <a:t>映射</a:t>
            </a:r>
            <a:endParaRPr lang="en-US" altLang="zh-CN" sz="1200" smtClean="0">
              <a:solidFill>
                <a:srgbClr val="000000"/>
              </a:solidFill>
              <a:latin typeface="微软雅黑" pitchFamily="34" charset="-122"/>
              <a:ea typeface="微软雅黑" pitchFamily="34" charset="-122"/>
            </a:endParaRPr>
          </a:p>
          <a:p>
            <a:r>
              <a:rPr lang="en-US" altLang="zh-CN" sz="1200">
                <a:solidFill>
                  <a:srgbClr val="000000"/>
                </a:solidFill>
                <a:latin typeface="微软雅黑" pitchFamily="34" charset="-122"/>
                <a:ea typeface="微软雅黑" pitchFamily="34" charset="-122"/>
              </a:rPr>
              <a:t> </a:t>
            </a:r>
            <a:r>
              <a:rPr lang="zh-CN" altLang="en-US" sz="1200" smtClean="0">
                <a:solidFill>
                  <a:srgbClr val="000000"/>
                </a:solidFill>
                <a:latin typeface="微软雅黑" pitchFamily="34" charset="-122"/>
                <a:ea typeface="微软雅黑" pitchFamily="34" charset="-122"/>
              </a:rPr>
              <a:t>过滤</a:t>
            </a:r>
            <a:endParaRPr lang="en-US" altLang="zh-CN" sz="1200" smtClean="0">
              <a:solidFill>
                <a:srgbClr val="000000"/>
              </a:solidFill>
              <a:latin typeface="微软雅黑" pitchFamily="34" charset="-122"/>
              <a:ea typeface="微软雅黑" pitchFamily="34" charset="-122"/>
            </a:endParaRPr>
          </a:p>
          <a:p>
            <a:r>
              <a:rPr lang="en-US" altLang="zh-CN" sz="1200">
                <a:solidFill>
                  <a:srgbClr val="000000"/>
                </a:solidFill>
                <a:latin typeface="微软雅黑" pitchFamily="34" charset="-122"/>
                <a:ea typeface="微软雅黑" pitchFamily="34" charset="-122"/>
              </a:rPr>
              <a:t> </a:t>
            </a:r>
            <a:r>
              <a:rPr lang="zh-CN" altLang="en-US" sz="1200">
                <a:solidFill>
                  <a:srgbClr val="000000"/>
                </a:solidFill>
                <a:latin typeface="微软雅黑" pitchFamily="34" charset="-122"/>
                <a:ea typeface="微软雅黑" pitchFamily="34" charset="-122"/>
              </a:rPr>
              <a:t>拆</a:t>
            </a:r>
            <a:r>
              <a:rPr lang="zh-CN" altLang="en-US" sz="1200" smtClean="0">
                <a:solidFill>
                  <a:srgbClr val="000000"/>
                </a:solidFill>
                <a:latin typeface="微软雅黑" pitchFamily="34" charset="-122"/>
                <a:ea typeface="微软雅黑" pitchFamily="34" charset="-122"/>
              </a:rPr>
              <a:t>单</a:t>
            </a:r>
            <a:endParaRPr lang="en-US" altLang="zh-CN" sz="1200" smtClean="0">
              <a:solidFill>
                <a:srgbClr val="000000"/>
              </a:solidFill>
              <a:latin typeface="微软雅黑" pitchFamily="34" charset="-122"/>
              <a:ea typeface="微软雅黑" pitchFamily="34" charset="-122"/>
            </a:endParaRPr>
          </a:p>
          <a:p>
            <a:r>
              <a:rPr lang="en-US" altLang="zh-CN" sz="1200">
                <a:solidFill>
                  <a:srgbClr val="000000"/>
                </a:solidFill>
                <a:latin typeface="微软雅黑" pitchFamily="34" charset="-122"/>
                <a:ea typeface="微软雅黑" pitchFamily="34" charset="-122"/>
              </a:rPr>
              <a:t> </a:t>
            </a:r>
            <a:r>
              <a:rPr lang="en-US" altLang="zh-CN" sz="1200" smtClean="0">
                <a:solidFill>
                  <a:srgbClr val="000000"/>
                </a:solidFill>
                <a:latin typeface="微软雅黑" pitchFamily="34" charset="-122"/>
                <a:ea typeface="微软雅黑" pitchFamily="34" charset="-122"/>
              </a:rPr>
              <a:t>… …)</a:t>
            </a:r>
            <a:endParaRPr lang="zh-CN" altLang="en-US" sz="1200">
              <a:solidFill>
                <a:srgbClr val="000000"/>
              </a:solidFill>
              <a:latin typeface="微软雅黑" pitchFamily="34" charset="-122"/>
              <a:ea typeface="微软雅黑" pitchFamily="34" charset="-122"/>
            </a:endParaRPr>
          </a:p>
        </p:txBody>
      </p:sp>
      <p:sp>
        <p:nvSpPr>
          <p:cNvPr id="26" name="TextBox 25"/>
          <p:cNvSpPr txBox="1"/>
          <p:nvPr/>
        </p:nvSpPr>
        <p:spPr>
          <a:xfrm>
            <a:off x="4727629" y="1497147"/>
            <a:ext cx="492443" cy="276999"/>
          </a:xfrm>
          <a:prstGeom prst="rect">
            <a:avLst/>
          </a:prstGeom>
          <a:solidFill>
            <a:srgbClr val="92D050"/>
          </a:solidFill>
        </p:spPr>
        <p:txBody>
          <a:bodyPr wrap="none" rtlCol="0">
            <a:spAutoFit/>
          </a:bodyPr>
          <a:lstStyle/>
          <a:p>
            <a:r>
              <a:rPr lang="zh-CN" altLang="en-US" sz="1200" b="1" smtClean="0">
                <a:solidFill>
                  <a:srgbClr val="000000"/>
                </a:solidFill>
                <a:latin typeface="微软雅黑" pitchFamily="34" charset="-122"/>
                <a:ea typeface="微软雅黑" pitchFamily="34" charset="-122"/>
              </a:rPr>
              <a:t>保存</a:t>
            </a:r>
            <a:endParaRPr lang="zh-CN" altLang="en-US" sz="1200" b="1">
              <a:solidFill>
                <a:srgbClr val="000000"/>
              </a:solidFill>
              <a:latin typeface="微软雅黑" pitchFamily="34" charset="-122"/>
              <a:ea typeface="微软雅黑" pitchFamily="34" charset="-122"/>
            </a:endParaRPr>
          </a:p>
        </p:txBody>
      </p:sp>
      <p:sp>
        <p:nvSpPr>
          <p:cNvPr id="27" name="TextBox 26"/>
          <p:cNvSpPr txBox="1"/>
          <p:nvPr/>
        </p:nvSpPr>
        <p:spPr>
          <a:xfrm>
            <a:off x="5447709" y="1497146"/>
            <a:ext cx="492443" cy="276999"/>
          </a:xfrm>
          <a:prstGeom prst="rect">
            <a:avLst/>
          </a:prstGeom>
          <a:solidFill>
            <a:srgbClr val="92D050"/>
          </a:solidFill>
        </p:spPr>
        <p:txBody>
          <a:bodyPr wrap="none" rtlCol="0">
            <a:spAutoFit/>
          </a:bodyPr>
          <a:lstStyle/>
          <a:p>
            <a:r>
              <a:rPr lang="zh-CN" altLang="en-US" sz="1200" b="1" smtClean="0">
                <a:solidFill>
                  <a:srgbClr val="000000"/>
                </a:solidFill>
                <a:latin typeface="微软雅黑" pitchFamily="34" charset="-122"/>
                <a:ea typeface="微软雅黑" pitchFamily="34" charset="-122"/>
              </a:rPr>
              <a:t>审核</a:t>
            </a:r>
            <a:endParaRPr lang="zh-CN" altLang="en-US" sz="1200" b="1">
              <a:solidFill>
                <a:srgbClr val="000000"/>
              </a:solidFill>
              <a:latin typeface="微软雅黑" pitchFamily="34" charset="-122"/>
              <a:ea typeface="微软雅黑" pitchFamily="34" charset="-122"/>
            </a:endParaRPr>
          </a:p>
        </p:txBody>
      </p:sp>
      <p:sp>
        <p:nvSpPr>
          <p:cNvPr id="28" name="TextBox 27"/>
          <p:cNvSpPr txBox="1"/>
          <p:nvPr/>
        </p:nvSpPr>
        <p:spPr>
          <a:xfrm>
            <a:off x="4727629" y="3873410"/>
            <a:ext cx="492443" cy="276999"/>
          </a:xfrm>
          <a:prstGeom prst="rect">
            <a:avLst/>
          </a:prstGeom>
          <a:solidFill>
            <a:srgbClr val="92D050"/>
          </a:solidFill>
        </p:spPr>
        <p:txBody>
          <a:bodyPr wrap="none" rtlCol="0">
            <a:spAutoFit/>
          </a:bodyPr>
          <a:lstStyle/>
          <a:p>
            <a:r>
              <a:rPr lang="zh-CN" altLang="en-US" sz="1200" b="1" smtClean="0">
                <a:solidFill>
                  <a:srgbClr val="000000"/>
                </a:solidFill>
                <a:latin typeface="微软雅黑" pitchFamily="34" charset="-122"/>
                <a:ea typeface="微软雅黑" pitchFamily="34" charset="-122"/>
              </a:rPr>
              <a:t>保存</a:t>
            </a:r>
            <a:endParaRPr lang="zh-CN" altLang="en-US" sz="1200" b="1">
              <a:solidFill>
                <a:srgbClr val="000000"/>
              </a:solidFill>
              <a:latin typeface="微软雅黑" pitchFamily="34" charset="-122"/>
              <a:ea typeface="微软雅黑" pitchFamily="34" charset="-122"/>
            </a:endParaRPr>
          </a:p>
        </p:txBody>
      </p:sp>
      <p:sp>
        <p:nvSpPr>
          <p:cNvPr id="29" name="TextBox 28"/>
          <p:cNvSpPr txBox="1"/>
          <p:nvPr/>
        </p:nvSpPr>
        <p:spPr>
          <a:xfrm>
            <a:off x="5436096" y="3873409"/>
            <a:ext cx="492443" cy="276999"/>
          </a:xfrm>
          <a:prstGeom prst="rect">
            <a:avLst/>
          </a:prstGeom>
          <a:solidFill>
            <a:srgbClr val="92D050"/>
          </a:solidFill>
        </p:spPr>
        <p:txBody>
          <a:bodyPr wrap="none" rtlCol="0">
            <a:spAutoFit/>
          </a:bodyPr>
          <a:lstStyle/>
          <a:p>
            <a:r>
              <a:rPr lang="zh-CN" altLang="en-US" sz="1200" b="1" smtClean="0">
                <a:solidFill>
                  <a:srgbClr val="000000"/>
                </a:solidFill>
                <a:latin typeface="微软雅黑" pitchFamily="34" charset="-122"/>
                <a:ea typeface="微软雅黑" pitchFamily="34" charset="-122"/>
              </a:rPr>
              <a:t>审核</a:t>
            </a:r>
            <a:endParaRPr lang="zh-CN" altLang="en-US" sz="1200" b="1">
              <a:solidFill>
                <a:srgbClr val="000000"/>
              </a:solidFill>
              <a:latin typeface="微软雅黑" pitchFamily="34" charset="-122"/>
              <a:ea typeface="微软雅黑" pitchFamily="34" charset="-122"/>
            </a:endParaRPr>
          </a:p>
        </p:txBody>
      </p:sp>
      <p:cxnSp>
        <p:nvCxnSpPr>
          <p:cNvPr id="30" name="肘形连接符 29"/>
          <p:cNvCxnSpPr/>
          <p:nvPr/>
        </p:nvCxnSpPr>
        <p:spPr>
          <a:xfrm>
            <a:off x="7884368" y="1635644"/>
            <a:ext cx="1259632" cy="3"/>
          </a:xfrm>
          <a:prstGeom prst="bentConnector3">
            <a:avLst>
              <a:gd name="adj1" fmla="val 50000"/>
            </a:avLst>
          </a:prstGeom>
          <a:ln w="15875">
            <a:solidFill>
              <a:srgbClr val="DF6421"/>
            </a:solidFill>
            <a:tailEnd type="arrow"/>
          </a:ln>
        </p:spPr>
        <p:style>
          <a:lnRef idx="2">
            <a:schemeClr val="accent1"/>
          </a:lnRef>
          <a:fillRef idx="0">
            <a:schemeClr val="accent1"/>
          </a:fillRef>
          <a:effectRef idx="1">
            <a:schemeClr val="accent1"/>
          </a:effectRef>
          <a:fontRef idx="minor">
            <a:schemeClr val="tx1"/>
          </a:fontRef>
        </p:style>
      </p:cxnSp>
      <p:sp>
        <p:nvSpPr>
          <p:cNvPr id="32" name="TextBox 31"/>
          <p:cNvSpPr txBox="1"/>
          <p:nvPr/>
        </p:nvSpPr>
        <p:spPr>
          <a:xfrm>
            <a:off x="8126888" y="1419622"/>
            <a:ext cx="333544" cy="461665"/>
          </a:xfrm>
          <a:prstGeom prst="rect">
            <a:avLst/>
          </a:prstGeom>
          <a:solidFill>
            <a:srgbClr val="92D050"/>
          </a:solidFill>
        </p:spPr>
        <p:txBody>
          <a:bodyPr wrap="square" rtlCol="0">
            <a:spAutoFit/>
          </a:bodyPr>
          <a:lstStyle/>
          <a:p>
            <a:r>
              <a:rPr lang="zh-CN" altLang="en-US" sz="1200" b="1" smtClean="0">
                <a:solidFill>
                  <a:srgbClr val="000000"/>
                </a:solidFill>
                <a:latin typeface="微软雅黑" pitchFamily="34" charset="-122"/>
                <a:ea typeface="微软雅黑" pitchFamily="34" charset="-122"/>
              </a:rPr>
              <a:t>保存</a:t>
            </a:r>
            <a:endParaRPr lang="zh-CN" altLang="en-US" sz="1200" b="1">
              <a:solidFill>
                <a:srgbClr val="000000"/>
              </a:solidFill>
              <a:latin typeface="微软雅黑" pitchFamily="34" charset="-122"/>
              <a:ea typeface="微软雅黑" pitchFamily="34" charset="-122"/>
            </a:endParaRPr>
          </a:p>
        </p:txBody>
      </p:sp>
      <p:sp>
        <p:nvSpPr>
          <p:cNvPr id="33" name="TextBox 32"/>
          <p:cNvSpPr txBox="1"/>
          <p:nvPr/>
        </p:nvSpPr>
        <p:spPr>
          <a:xfrm>
            <a:off x="8514184" y="1419622"/>
            <a:ext cx="306288" cy="461665"/>
          </a:xfrm>
          <a:prstGeom prst="rect">
            <a:avLst/>
          </a:prstGeom>
          <a:solidFill>
            <a:srgbClr val="92D050"/>
          </a:solidFill>
        </p:spPr>
        <p:txBody>
          <a:bodyPr wrap="square" rtlCol="0">
            <a:spAutoFit/>
          </a:bodyPr>
          <a:lstStyle/>
          <a:p>
            <a:r>
              <a:rPr lang="zh-CN" altLang="en-US" sz="1200" b="1" smtClean="0">
                <a:solidFill>
                  <a:srgbClr val="000000"/>
                </a:solidFill>
                <a:latin typeface="微软雅黑" pitchFamily="34" charset="-122"/>
                <a:ea typeface="微软雅黑" pitchFamily="34" charset="-122"/>
              </a:rPr>
              <a:t>审核</a:t>
            </a:r>
            <a:endParaRPr lang="zh-CN" altLang="en-US" sz="1200" b="1">
              <a:solidFill>
                <a:srgbClr val="000000"/>
              </a:solidFill>
              <a:latin typeface="微软雅黑" pitchFamily="34" charset="-122"/>
              <a:ea typeface="微软雅黑" pitchFamily="34" charset="-122"/>
            </a:endParaRPr>
          </a:p>
        </p:txBody>
      </p:sp>
      <p:cxnSp>
        <p:nvCxnSpPr>
          <p:cNvPr id="35" name="肘形连接符 34"/>
          <p:cNvCxnSpPr>
            <a:stCxn id="26" idx="0"/>
            <a:endCxn id="2" idx="0"/>
          </p:cNvCxnSpPr>
          <p:nvPr/>
        </p:nvCxnSpPr>
        <p:spPr>
          <a:xfrm rot="16200000" flipH="1" flipV="1">
            <a:off x="2345414" y="-56688"/>
            <a:ext cx="1074603" cy="4182271"/>
          </a:xfrm>
          <a:prstGeom prst="bentConnector3">
            <a:avLst>
              <a:gd name="adj1" fmla="val -38114"/>
            </a:avLst>
          </a:prstGeom>
          <a:ln w="15875">
            <a:solidFill>
              <a:srgbClr val="7030A0"/>
            </a:solidFill>
            <a:tailEnd type="arrow"/>
          </a:ln>
        </p:spPr>
        <p:style>
          <a:lnRef idx="2">
            <a:schemeClr val="accent1"/>
          </a:lnRef>
          <a:fillRef idx="0">
            <a:schemeClr val="accent1"/>
          </a:fillRef>
          <a:effectRef idx="1">
            <a:schemeClr val="accent1"/>
          </a:effectRef>
          <a:fontRef idx="minor">
            <a:schemeClr val="tx1"/>
          </a:fontRef>
        </p:style>
      </p:cxnSp>
      <p:cxnSp>
        <p:nvCxnSpPr>
          <p:cNvPr id="38" name="肘形连接符 37"/>
          <p:cNvCxnSpPr>
            <a:stCxn id="27" idx="0"/>
            <a:endCxn id="2" idx="0"/>
          </p:cNvCxnSpPr>
          <p:nvPr/>
        </p:nvCxnSpPr>
        <p:spPr>
          <a:xfrm rot="16200000" flipH="1" flipV="1">
            <a:off x="2705454" y="-416728"/>
            <a:ext cx="1074604" cy="4902351"/>
          </a:xfrm>
          <a:prstGeom prst="bentConnector3">
            <a:avLst>
              <a:gd name="adj1" fmla="val -38114"/>
            </a:avLst>
          </a:prstGeom>
          <a:ln w="15875">
            <a:solidFill>
              <a:srgbClr val="7030A0"/>
            </a:solidFill>
            <a:tailEnd type="arrow"/>
          </a:ln>
        </p:spPr>
        <p:style>
          <a:lnRef idx="2">
            <a:schemeClr val="accent1"/>
          </a:lnRef>
          <a:fillRef idx="0">
            <a:schemeClr val="accent1"/>
          </a:fillRef>
          <a:effectRef idx="1">
            <a:schemeClr val="accent1"/>
          </a:effectRef>
          <a:fontRef idx="minor">
            <a:schemeClr val="tx1"/>
          </a:fontRef>
        </p:style>
      </p:cxnSp>
      <p:sp>
        <p:nvSpPr>
          <p:cNvPr id="43" name="TextBox 42"/>
          <p:cNvSpPr txBox="1"/>
          <p:nvPr/>
        </p:nvSpPr>
        <p:spPr>
          <a:xfrm>
            <a:off x="3215461" y="915566"/>
            <a:ext cx="492443" cy="276999"/>
          </a:xfrm>
          <a:prstGeom prst="rect">
            <a:avLst/>
          </a:prstGeom>
          <a:solidFill>
            <a:srgbClr val="DF6421"/>
          </a:solidFill>
        </p:spPr>
        <p:txBody>
          <a:bodyPr wrap="none" rtlCol="0">
            <a:spAutoFit/>
          </a:bodyPr>
          <a:lstStyle/>
          <a:p>
            <a:r>
              <a:rPr lang="zh-CN" altLang="en-US" sz="1200" b="1" smtClean="0">
                <a:solidFill>
                  <a:srgbClr val="000000"/>
                </a:solidFill>
                <a:latin typeface="微软雅黑" pitchFamily="34" charset="-122"/>
                <a:ea typeface="微软雅黑" pitchFamily="34" charset="-122"/>
              </a:rPr>
              <a:t>反写</a:t>
            </a:r>
            <a:endParaRPr lang="zh-CN" altLang="en-US" sz="1200" b="1">
              <a:solidFill>
                <a:srgbClr val="000000"/>
              </a:solidFill>
              <a:latin typeface="微软雅黑" pitchFamily="34" charset="-122"/>
              <a:ea typeface="微软雅黑" pitchFamily="34" charset="-122"/>
            </a:endParaRPr>
          </a:p>
        </p:txBody>
      </p:sp>
      <p:cxnSp>
        <p:nvCxnSpPr>
          <p:cNvPr id="44" name="肘形连接符 43"/>
          <p:cNvCxnSpPr>
            <a:stCxn id="32" idx="0"/>
            <a:endCxn id="2" idx="0"/>
          </p:cNvCxnSpPr>
          <p:nvPr/>
        </p:nvCxnSpPr>
        <p:spPr>
          <a:xfrm rot="16200000" flipH="1" flipV="1">
            <a:off x="3966556" y="-1755354"/>
            <a:ext cx="1152128" cy="7502080"/>
          </a:xfrm>
          <a:prstGeom prst="bentConnector3">
            <a:avLst>
              <a:gd name="adj1" fmla="val -63658"/>
            </a:avLst>
          </a:prstGeom>
          <a:ln w="15875">
            <a:solidFill>
              <a:srgbClr val="7030A0"/>
            </a:solidFill>
            <a:tailEnd type="arrow"/>
          </a:ln>
        </p:spPr>
        <p:style>
          <a:lnRef idx="2">
            <a:schemeClr val="accent1"/>
          </a:lnRef>
          <a:fillRef idx="0">
            <a:schemeClr val="accent1"/>
          </a:fillRef>
          <a:effectRef idx="1">
            <a:schemeClr val="accent1"/>
          </a:effectRef>
          <a:fontRef idx="minor">
            <a:schemeClr val="tx1"/>
          </a:fontRef>
        </p:style>
      </p:cxnSp>
      <p:sp>
        <p:nvSpPr>
          <p:cNvPr id="51" name="TextBox 50"/>
          <p:cNvSpPr txBox="1"/>
          <p:nvPr/>
        </p:nvSpPr>
        <p:spPr>
          <a:xfrm>
            <a:off x="4909660" y="555526"/>
            <a:ext cx="814468" cy="276999"/>
          </a:xfrm>
          <a:prstGeom prst="rect">
            <a:avLst/>
          </a:prstGeom>
          <a:solidFill>
            <a:srgbClr val="DF6421"/>
          </a:solidFill>
        </p:spPr>
        <p:txBody>
          <a:bodyPr wrap="square" rtlCol="0">
            <a:spAutoFit/>
          </a:bodyPr>
          <a:lstStyle/>
          <a:p>
            <a:pPr algn="ctr"/>
            <a:r>
              <a:rPr lang="zh-CN" altLang="en-US" sz="1200" b="1" smtClean="0">
                <a:solidFill>
                  <a:srgbClr val="000000"/>
                </a:solidFill>
                <a:latin typeface="微软雅黑" pitchFamily="34" charset="-122"/>
                <a:ea typeface="微软雅黑" pitchFamily="34" charset="-122"/>
              </a:rPr>
              <a:t>跨级反写</a:t>
            </a:r>
            <a:endParaRPr lang="zh-CN" altLang="en-US" sz="1200" b="1">
              <a:solidFill>
                <a:srgbClr val="000000"/>
              </a:solidFill>
              <a:latin typeface="微软雅黑" pitchFamily="34" charset="-122"/>
              <a:ea typeface="微软雅黑" pitchFamily="34" charset="-122"/>
            </a:endParaRPr>
          </a:p>
        </p:txBody>
      </p:sp>
      <p:cxnSp>
        <p:nvCxnSpPr>
          <p:cNvPr id="53" name="肘形连接符 52"/>
          <p:cNvCxnSpPr>
            <a:endCxn id="33" idx="0"/>
          </p:cNvCxnSpPr>
          <p:nvPr/>
        </p:nvCxnSpPr>
        <p:spPr>
          <a:xfrm rot="16200000" flipH="1">
            <a:off x="8117696" y="869989"/>
            <a:ext cx="725597" cy="373668"/>
          </a:xfrm>
          <a:prstGeom prst="bentConnector3">
            <a:avLst>
              <a:gd name="adj1" fmla="val -1196"/>
            </a:avLst>
          </a:prstGeom>
          <a:ln w="15875">
            <a:solidFill>
              <a:srgbClr val="7030A0"/>
            </a:solidFill>
          </a:ln>
        </p:spPr>
        <p:style>
          <a:lnRef idx="2">
            <a:schemeClr val="accent1"/>
          </a:lnRef>
          <a:fillRef idx="0">
            <a:schemeClr val="accent1"/>
          </a:fillRef>
          <a:effectRef idx="1">
            <a:schemeClr val="accent1"/>
          </a:effectRef>
          <a:fontRef idx="minor">
            <a:schemeClr val="tx1"/>
          </a:fontRef>
        </p:style>
      </p:cxnSp>
      <p:sp>
        <p:nvSpPr>
          <p:cNvPr id="57" name="矩形 56"/>
          <p:cNvSpPr/>
          <p:nvPr/>
        </p:nvSpPr>
        <p:spPr>
          <a:xfrm>
            <a:off x="69404" y="421035"/>
            <a:ext cx="9036496" cy="2808312"/>
          </a:xfrm>
          <a:prstGeom prst="rect">
            <a:avLst/>
          </a:prstGeom>
          <a:noFill/>
          <a:ln w="12700">
            <a:solidFill>
              <a:schemeClr val="tx1"/>
            </a:solidFill>
            <a:prstDash val="dash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solidFill>
                <a:srgbClr val="FFFFFF"/>
              </a:solidFill>
            </a:endParaRPr>
          </a:p>
        </p:txBody>
      </p:sp>
      <p:sp>
        <p:nvSpPr>
          <p:cNvPr id="58" name="矩形 57"/>
          <p:cNvSpPr/>
          <p:nvPr/>
        </p:nvSpPr>
        <p:spPr>
          <a:xfrm>
            <a:off x="47739" y="-11013"/>
            <a:ext cx="1368152" cy="432048"/>
          </a:xfrm>
          <a:prstGeom prst="rect">
            <a:avLst/>
          </a:prstGeom>
          <a:solidFill>
            <a:srgbClr val="FF0000"/>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600" b="1" smtClean="0">
                <a:solidFill>
                  <a:srgbClr val="FFFFFF"/>
                </a:solidFill>
                <a:latin typeface="微软雅黑" pitchFamily="34" charset="-122"/>
                <a:ea typeface="微软雅黑" pitchFamily="34" charset="-122"/>
              </a:rPr>
              <a:t>业务流程</a:t>
            </a:r>
            <a:endParaRPr lang="zh-CN" altLang="en-US" sz="1600" b="1">
              <a:solidFill>
                <a:srgbClr val="FFFFFF"/>
              </a:solidFill>
              <a:latin typeface="微软雅黑" pitchFamily="34" charset="-122"/>
              <a:ea typeface="微软雅黑" pitchFamily="34" charset="-122"/>
            </a:endParaRPr>
          </a:p>
        </p:txBody>
      </p:sp>
    </p:spTree>
    <p:extLst>
      <p:ext uri="{BB962C8B-B14F-4D97-AF65-F5344CB8AC3E}">
        <p14:creationId xmlns:p14="http://schemas.microsoft.com/office/powerpoint/2010/main" xmlns="" val="2848172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000"/>
                                        <p:tgtEl>
                                          <p:spTgt spid="26"/>
                                        </p:tgtEl>
                                      </p:cBhvr>
                                    </p:animEffect>
                                    <p:anim calcmode="lin" valueType="num">
                                      <p:cBhvr>
                                        <p:cTn id="8" dur="1000" fill="hold"/>
                                        <p:tgtEl>
                                          <p:spTgt spid="26"/>
                                        </p:tgtEl>
                                        <p:attrNameLst>
                                          <p:attrName>ppt_x</p:attrName>
                                        </p:attrNameLst>
                                      </p:cBhvr>
                                      <p:tavLst>
                                        <p:tav tm="0">
                                          <p:val>
                                            <p:strVal val="#ppt_x"/>
                                          </p:val>
                                        </p:tav>
                                        <p:tav tm="100000">
                                          <p:val>
                                            <p:strVal val="#ppt_x"/>
                                          </p:val>
                                        </p:tav>
                                      </p:tavLst>
                                    </p:anim>
                                    <p:anim calcmode="lin" valueType="num">
                                      <p:cBhvr>
                                        <p:cTn id="9" dur="1000" fill="hold"/>
                                        <p:tgtEl>
                                          <p:spTgt spid="2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fade">
                                      <p:cBhvr>
                                        <p:cTn id="12" dur="1000"/>
                                        <p:tgtEl>
                                          <p:spTgt spid="27"/>
                                        </p:tgtEl>
                                      </p:cBhvr>
                                    </p:animEffect>
                                    <p:anim calcmode="lin" valueType="num">
                                      <p:cBhvr>
                                        <p:cTn id="13" dur="1000" fill="hold"/>
                                        <p:tgtEl>
                                          <p:spTgt spid="27"/>
                                        </p:tgtEl>
                                        <p:attrNameLst>
                                          <p:attrName>ppt_x</p:attrName>
                                        </p:attrNameLst>
                                      </p:cBhvr>
                                      <p:tavLst>
                                        <p:tav tm="0">
                                          <p:val>
                                            <p:strVal val="#ppt_x"/>
                                          </p:val>
                                        </p:tav>
                                        <p:tav tm="100000">
                                          <p:val>
                                            <p:strVal val="#ppt_x"/>
                                          </p:val>
                                        </p:tav>
                                      </p:tavLst>
                                    </p:anim>
                                    <p:anim calcmode="lin" valueType="num">
                                      <p:cBhvr>
                                        <p:cTn id="14" dur="1000" fill="hold"/>
                                        <p:tgtEl>
                                          <p:spTgt spid="27"/>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43"/>
                                        </p:tgtEl>
                                        <p:attrNameLst>
                                          <p:attrName>style.visibility</p:attrName>
                                        </p:attrNameLst>
                                      </p:cBhvr>
                                      <p:to>
                                        <p:strVal val="visible"/>
                                      </p:to>
                                    </p:set>
                                    <p:animEffect transition="in" filter="fade">
                                      <p:cBhvr>
                                        <p:cTn id="17" dur="1000"/>
                                        <p:tgtEl>
                                          <p:spTgt spid="43"/>
                                        </p:tgtEl>
                                      </p:cBhvr>
                                    </p:animEffect>
                                    <p:anim calcmode="lin" valueType="num">
                                      <p:cBhvr>
                                        <p:cTn id="18" dur="1000" fill="hold"/>
                                        <p:tgtEl>
                                          <p:spTgt spid="43"/>
                                        </p:tgtEl>
                                        <p:attrNameLst>
                                          <p:attrName>ppt_x</p:attrName>
                                        </p:attrNameLst>
                                      </p:cBhvr>
                                      <p:tavLst>
                                        <p:tav tm="0">
                                          <p:val>
                                            <p:strVal val="#ppt_x"/>
                                          </p:val>
                                        </p:tav>
                                        <p:tav tm="100000">
                                          <p:val>
                                            <p:strVal val="#ppt_x"/>
                                          </p:val>
                                        </p:tav>
                                      </p:tavLst>
                                    </p:anim>
                                    <p:anim calcmode="lin" valueType="num">
                                      <p:cBhvr>
                                        <p:cTn id="19" dur="1000" fill="hold"/>
                                        <p:tgtEl>
                                          <p:spTgt spid="43"/>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38"/>
                                        </p:tgtEl>
                                        <p:attrNameLst>
                                          <p:attrName>style.visibility</p:attrName>
                                        </p:attrNameLst>
                                      </p:cBhvr>
                                      <p:to>
                                        <p:strVal val="visible"/>
                                      </p:to>
                                    </p:set>
                                    <p:animEffect transition="in" filter="fade">
                                      <p:cBhvr>
                                        <p:cTn id="22" dur="1000"/>
                                        <p:tgtEl>
                                          <p:spTgt spid="38"/>
                                        </p:tgtEl>
                                      </p:cBhvr>
                                    </p:animEffect>
                                    <p:anim calcmode="lin" valueType="num">
                                      <p:cBhvr>
                                        <p:cTn id="23" dur="1000" fill="hold"/>
                                        <p:tgtEl>
                                          <p:spTgt spid="38"/>
                                        </p:tgtEl>
                                        <p:attrNameLst>
                                          <p:attrName>ppt_x</p:attrName>
                                        </p:attrNameLst>
                                      </p:cBhvr>
                                      <p:tavLst>
                                        <p:tav tm="0">
                                          <p:val>
                                            <p:strVal val="#ppt_x"/>
                                          </p:val>
                                        </p:tav>
                                        <p:tav tm="100000">
                                          <p:val>
                                            <p:strVal val="#ppt_x"/>
                                          </p:val>
                                        </p:tav>
                                      </p:tavLst>
                                    </p:anim>
                                    <p:anim calcmode="lin" valueType="num">
                                      <p:cBhvr>
                                        <p:cTn id="24" dur="1000" fill="hold"/>
                                        <p:tgtEl>
                                          <p:spTgt spid="38"/>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35"/>
                                        </p:tgtEl>
                                        <p:attrNameLst>
                                          <p:attrName>style.visibility</p:attrName>
                                        </p:attrNameLst>
                                      </p:cBhvr>
                                      <p:to>
                                        <p:strVal val="visible"/>
                                      </p:to>
                                    </p:set>
                                    <p:animEffect transition="in" filter="fade">
                                      <p:cBhvr>
                                        <p:cTn id="27" dur="1000"/>
                                        <p:tgtEl>
                                          <p:spTgt spid="35"/>
                                        </p:tgtEl>
                                      </p:cBhvr>
                                    </p:animEffect>
                                    <p:anim calcmode="lin" valueType="num">
                                      <p:cBhvr>
                                        <p:cTn id="28" dur="1000" fill="hold"/>
                                        <p:tgtEl>
                                          <p:spTgt spid="35"/>
                                        </p:tgtEl>
                                        <p:attrNameLst>
                                          <p:attrName>ppt_x</p:attrName>
                                        </p:attrNameLst>
                                      </p:cBhvr>
                                      <p:tavLst>
                                        <p:tav tm="0">
                                          <p:val>
                                            <p:strVal val="#ppt_x"/>
                                          </p:val>
                                        </p:tav>
                                        <p:tav tm="100000">
                                          <p:val>
                                            <p:strVal val="#ppt_x"/>
                                          </p:val>
                                        </p:tav>
                                      </p:tavLst>
                                    </p:anim>
                                    <p:anim calcmode="lin" valueType="num">
                                      <p:cBhvr>
                                        <p:cTn id="29" dur="1000" fill="hold"/>
                                        <p:tgtEl>
                                          <p:spTgt spid="35"/>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nodeType="click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fade">
                                      <p:cBhvr>
                                        <p:cTn id="34" dur="1000"/>
                                        <p:tgtEl>
                                          <p:spTgt spid="18"/>
                                        </p:tgtEl>
                                      </p:cBhvr>
                                    </p:animEffect>
                                    <p:anim calcmode="lin" valueType="num">
                                      <p:cBhvr>
                                        <p:cTn id="35" dur="1000" fill="hold"/>
                                        <p:tgtEl>
                                          <p:spTgt spid="18"/>
                                        </p:tgtEl>
                                        <p:attrNameLst>
                                          <p:attrName>ppt_x</p:attrName>
                                        </p:attrNameLst>
                                      </p:cBhvr>
                                      <p:tavLst>
                                        <p:tav tm="0">
                                          <p:val>
                                            <p:strVal val="#ppt_x"/>
                                          </p:val>
                                        </p:tav>
                                        <p:tav tm="100000">
                                          <p:val>
                                            <p:strVal val="#ppt_x"/>
                                          </p:val>
                                        </p:tav>
                                      </p:tavLst>
                                    </p:anim>
                                    <p:anim calcmode="lin" valueType="num">
                                      <p:cBhvr>
                                        <p:cTn id="36" dur="1000" fill="hold"/>
                                        <p:tgtEl>
                                          <p:spTgt spid="18"/>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4"/>
                                        </p:tgtEl>
                                        <p:attrNameLst>
                                          <p:attrName>style.visibility</p:attrName>
                                        </p:attrNameLst>
                                      </p:cBhvr>
                                      <p:to>
                                        <p:strVal val="visible"/>
                                      </p:to>
                                    </p:set>
                                    <p:animEffect transition="in" filter="fade">
                                      <p:cBhvr>
                                        <p:cTn id="39" dur="1000"/>
                                        <p:tgtEl>
                                          <p:spTgt spid="4"/>
                                        </p:tgtEl>
                                      </p:cBhvr>
                                    </p:animEffect>
                                    <p:anim calcmode="lin" valueType="num">
                                      <p:cBhvr>
                                        <p:cTn id="40" dur="1000" fill="hold"/>
                                        <p:tgtEl>
                                          <p:spTgt spid="4"/>
                                        </p:tgtEl>
                                        <p:attrNameLst>
                                          <p:attrName>ppt_x</p:attrName>
                                        </p:attrNameLst>
                                      </p:cBhvr>
                                      <p:tavLst>
                                        <p:tav tm="0">
                                          <p:val>
                                            <p:strVal val="#ppt_x"/>
                                          </p:val>
                                        </p:tav>
                                        <p:tav tm="100000">
                                          <p:val>
                                            <p:strVal val="#ppt_x"/>
                                          </p:val>
                                        </p:tav>
                                      </p:tavLst>
                                    </p:anim>
                                    <p:anim calcmode="lin" valueType="num">
                                      <p:cBhvr>
                                        <p:cTn id="41" dur="1000" fill="hold"/>
                                        <p:tgtEl>
                                          <p:spTgt spid="4"/>
                                        </p:tgtEl>
                                        <p:attrNameLst>
                                          <p:attrName>ppt_y</p:attrName>
                                        </p:attrNameLst>
                                      </p:cBhvr>
                                      <p:tavLst>
                                        <p:tav tm="0">
                                          <p:val>
                                            <p:strVal val="#ppt_y+.1"/>
                                          </p:val>
                                        </p:tav>
                                        <p:tav tm="100000">
                                          <p:val>
                                            <p:strVal val="#ppt_y"/>
                                          </p:val>
                                        </p:tav>
                                      </p:tavLst>
                                    </p:anim>
                                  </p:childTnLst>
                                </p:cTn>
                              </p:par>
                              <p:par>
                                <p:cTn id="42" presetID="42" presetClass="entr" presetSubtype="0" fill="hold" nodeType="withEffect">
                                  <p:stCondLst>
                                    <p:cond delay="0"/>
                                  </p:stCondLst>
                                  <p:childTnLst>
                                    <p:set>
                                      <p:cBhvr>
                                        <p:cTn id="43" dur="1" fill="hold">
                                          <p:stCondLst>
                                            <p:cond delay="0"/>
                                          </p:stCondLst>
                                        </p:cTn>
                                        <p:tgtEl>
                                          <p:spTgt spid="21"/>
                                        </p:tgtEl>
                                        <p:attrNameLst>
                                          <p:attrName>style.visibility</p:attrName>
                                        </p:attrNameLst>
                                      </p:cBhvr>
                                      <p:to>
                                        <p:strVal val="visible"/>
                                      </p:to>
                                    </p:set>
                                    <p:animEffect transition="in" filter="fade">
                                      <p:cBhvr>
                                        <p:cTn id="44" dur="1000"/>
                                        <p:tgtEl>
                                          <p:spTgt spid="21"/>
                                        </p:tgtEl>
                                      </p:cBhvr>
                                    </p:animEffect>
                                    <p:anim calcmode="lin" valueType="num">
                                      <p:cBhvr>
                                        <p:cTn id="45" dur="1000" fill="hold"/>
                                        <p:tgtEl>
                                          <p:spTgt spid="21"/>
                                        </p:tgtEl>
                                        <p:attrNameLst>
                                          <p:attrName>ppt_x</p:attrName>
                                        </p:attrNameLst>
                                      </p:cBhvr>
                                      <p:tavLst>
                                        <p:tav tm="0">
                                          <p:val>
                                            <p:strVal val="#ppt_x"/>
                                          </p:val>
                                        </p:tav>
                                        <p:tav tm="100000">
                                          <p:val>
                                            <p:strVal val="#ppt_x"/>
                                          </p:val>
                                        </p:tav>
                                      </p:tavLst>
                                    </p:anim>
                                    <p:anim calcmode="lin" valueType="num">
                                      <p:cBhvr>
                                        <p:cTn id="46" dur="1000" fill="hold"/>
                                        <p:tgtEl>
                                          <p:spTgt spid="21"/>
                                        </p:tgtEl>
                                        <p:attrNameLst>
                                          <p:attrName>ppt_y</p:attrName>
                                        </p:attrNameLst>
                                      </p:cBhvr>
                                      <p:tavLst>
                                        <p:tav tm="0">
                                          <p:val>
                                            <p:strVal val="#ppt_y+.1"/>
                                          </p:val>
                                        </p:tav>
                                        <p:tav tm="100000">
                                          <p:val>
                                            <p:strVal val="#ppt_y"/>
                                          </p:val>
                                        </p:tav>
                                      </p:tavLst>
                                    </p:anim>
                                  </p:childTnLst>
                                </p:cTn>
                              </p:par>
                              <p:par>
                                <p:cTn id="47" presetID="42" presetClass="entr" presetSubtype="0" fill="hold" grpId="0" nodeType="withEffect">
                                  <p:stCondLst>
                                    <p:cond delay="0"/>
                                  </p:stCondLst>
                                  <p:childTnLst>
                                    <p:set>
                                      <p:cBhvr>
                                        <p:cTn id="48" dur="1" fill="hold">
                                          <p:stCondLst>
                                            <p:cond delay="0"/>
                                          </p:stCondLst>
                                        </p:cTn>
                                        <p:tgtEl>
                                          <p:spTgt spid="28"/>
                                        </p:tgtEl>
                                        <p:attrNameLst>
                                          <p:attrName>style.visibility</p:attrName>
                                        </p:attrNameLst>
                                      </p:cBhvr>
                                      <p:to>
                                        <p:strVal val="visible"/>
                                      </p:to>
                                    </p:set>
                                    <p:animEffect transition="in" filter="fade">
                                      <p:cBhvr>
                                        <p:cTn id="49" dur="1000"/>
                                        <p:tgtEl>
                                          <p:spTgt spid="28"/>
                                        </p:tgtEl>
                                      </p:cBhvr>
                                    </p:animEffect>
                                    <p:anim calcmode="lin" valueType="num">
                                      <p:cBhvr>
                                        <p:cTn id="50" dur="1000" fill="hold"/>
                                        <p:tgtEl>
                                          <p:spTgt spid="28"/>
                                        </p:tgtEl>
                                        <p:attrNameLst>
                                          <p:attrName>ppt_x</p:attrName>
                                        </p:attrNameLst>
                                      </p:cBhvr>
                                      <p:tavLst>
                                        <p:tav tm="0">
                                          <p:val>
                                            <p:strVal val="#ppt_x"/>
                                          </p:val>
                                        </p:tav>
                                        <p:tav tm="100000">
                                          <p:val>
                                            <p:strVal val="#ppt_x"/>
                                          </p:val>
                                        </p:tav>
                                      </p:tavLst>
                                    </p:anim>
                                    <p:anim calcmode="lin" valueType="num">
                                      <p:cBhvr>
                                        <p:cTn id="51" dur="1000" fill="hold"/>
                                        <p:tgtEl>
                                          <p:spTgt spid="28"/>
                                        </p:tgtEl>
                                        <p:attrNameLst>
                                          <p:attrName>ppt_y</p:attrName>
                                        </p:attrNameLst>
                                      </p:cBhvr>
                                      <p:tavLst>
                                        <p:tav tm="0">
                                          <p:val>
                                            <p:strVal val="#ppt_y+.1"/>
                                          </p:val>
                                        </p:tav>
                                        <p:tav tm="100000">
                                          <p:val>
                                            <p:strVal val="#ppt_y"/>
                                          </p:val>
                                        </p:tav>
                                      </p:tavLst>
                                    </p:anim>
                                  </p:childTnLst>
                                </p:cTn>
                              </p:par>
                              <p:par>
                                <p:cTn id="52" presetID="42" presetClass="entr" presetSubtype="0" fill="hold" grpId="0" nodeType="withEffect">
                                  <p:stCondLst>
                                    <p:cond delay="0"/>
                                  </p:stCondLst>
                                  <p:childTnLst>
                                    <p:set>
                                      <p:cBhvr>
                                        <p:cTn id="53" dur="1" fill="hold">
                                          <p:stCondLst>
                                            <p:cond delay="0"/>
                                          </p:stCondLst>
                                        </p:cTn>
                                        <p:tgtEl>
                                          <p:spTgt spid="29"/>
                                        </p:tgtEl>
                                        <p:attrNameLst>
                                          <p:attrName>style.visibility</p:attrName>
                                        </p:attrNameLst>
                                      </p:cBhvr>
                                      <p:to>
                                        <p:strVal val="visible"/>
                                      </p:to>
                                    </p:set>
                                    <p:animEffect transition="in" filter="fade">
                                      <p:cBhvr>
                                        <p:cTn id="54" dur="1000"/>
                                        <p:tgtEl>
                                          <p:spTgt spid="29"/>
                                        </p:tgtEl>
                                      </p:cBhvr>
                                    </p:animEffect>
                                    <p:anim calcmode="lin" valueType="num">
                                      <p:cBhvr>
                                        <p:cTn id="55" dur="1000" fill="hold"/>
                                        <p:tgtEl>
                                          <p:spTgt spid="29"/>
                                        </p:tgtEl>
                                        <p:attrNameLst>
                                          <p:attrName>ppt_x</p:attrName>
                                        </p:attrNameLst>
                                      </p:cBhvr>
                                      <p:tavLst>
                                        <p:tav tm="0">
                                          <p:val>
                                            <p:strVal val="#ppt_x"/>
                                          </p:val>
                                        </p:tav>
                                        <p:tav tm="100000">
                                          <p:val>
                                            <p:strVal val="#ppt_x"/>
                                          </p:val>
                                        </p:tav>
                                      </p:tavLst>
                                    </p:anim>
                                    <p:anim calcmode="lin" valueType="num">
                                      <p:cBhvr>
                                        <p:cTn id="56" dur="1000" fill="hold"/>
                                        <p:tgtEl>
                                          <p:spTgt spid="29"/>
                                        </p:tgtEl>
                                        <p:attrNameLst>
                                          <p:attrName>ppt_y</p:attrName>
                                        </p:attrNameLst>
                                      </p:cBhvr>
                                      <p:tavLst>
                                        <p:tav tm="0">
                                          <p:val>
                                            <p:strVal val="#ppt_y+.1"/>
                                          </p:val>
                                        </p:tav>
                                        <p:tav tm="100000">
                                          <p:val>
                                            <p:strVal val="#ppt_y"/>
                                          </p:val>
                                        </p:tav>
                                      </p:tavLst>
                                    </p:anim>
                                  </p:childTnLst>
                                </p:cTn>
                              </p:par>
                              <p:par>
                                <p:cTn id="57" presetID="42" presetClass="entr" presetSubtype="0" fill="hold" grpId="0" nodeType="withEffect">
                                  <p:stCondLst>
                                    <p:cond delay="0"/>
                                  </p:stCondLst>
                                  <p:childTnLst>
                                    <p:set>
                                      <p:cBhvr>
                                        <p:cTn id="58" dur="1" fill="hold">
                                          <p:stCondLst>
                                            <p:cond delay="0"/>
                                          </p:stCondLst>
                                        </p:cTn>
                                        <p:tgtEl>
                                          <p:spTgt spid="6"/>
                                        </p:tgtEl>
                                        <p:attrNameLst>
                                          <p:attrName>style.visibility</p:attrName>
                                        </p:attrNameLst>
                                      </p:cBhvr>
                                      <p:to>
                                        <p:strVal val="visible"/>
                                      </p:to>
                                    </p:set>
                                    <p:animEffect transition="in" filter="fade">
                                      <p:cBhvr>
                                        <p:cTn id="59" dur="1000"/>
                                        <p:tgtEl>
                                          <p:spTgt spid="6"/>
                                        </p:tgtEl>
                                      </p:cBhvr>
                                    </p:animEffect>
                                    <p:anim calcmode="lin" valueType="num">
                                      <p:cBhvr>
                                        <p:cTn id="60" dur="1000" fill="hold"/>
                                        <p:tgtEl>
                                          <p:spTgt spid="6"/>
                                        </p:tgtEl>
                                        <p:attrNameLst>
                                          <p:attrName>ppt_x</p:attrName>
                                        </p:attrNameLst>
                                      </p:cBhvr>
                                      <p:tavLst>
                                        <p:tav tm="0">
                                          <p:val>
                                            <p:strVal val="#ppt_x"/>
                                          </p:val>
                                        </p:tav>
                                        <p:tav tm="100000">
                                          <p:val>
                                            <p:strVal val="#ppt_x"/>
                                          </p:val>
                                        </p:tav>
                                      </p:tavLst>
                                    </p:anim>
                                    <p:anim calcmode="lin" valueType="num">
                                      <p:cBhvr>
                                        <p:cTn id="61"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62" fill="hold">
                      <p:stCondLst>
                        <p:cond delay="indefinite"/>
                      </p:stCondLst>
                      <p:childTnLst>
                        <p:par>
                          <p:cTn id="63" fill="hold">
                            <p:stCondLst>
                              <p:cond delay="0"/>
                            </p:stCondLst>
                            <p:childTnLst>
                              <p:par>
                                <p:cTn id="64" presetID="42" presetClass="entr" presetSubtype="0" fill="hold" grpId="0" nodeType="clickEffect">
                                  <p:stCondLst>
                                    <p:cond delay="0"/>
                                  </p:stCondLst>
                                  <p:childTnLst>
                                    <p:set>
                                      <p:cBhvr>
                                        <p:cTn id="65" dur="1" fill="hold">
                                          <p:stCondLst>
                                            <p:cond delay="0"/>
                                          </p:stCondLst>
                                        </p:cTn>
                                        <p:tgtEl>
                                          <p:spTgt spid="32"/>
                                        </p:tgtEl>
                                        <p:attrNameLst>
                                          <p:attrName>style.visibility</p:attrName>
                                        </p:attrNameLst>
                                      </p:cBhvr>
                                      <p:to>
                                        <p:strVal val="visible"/>
                                      </p:to>
                                    </p:set>
                                    <p:animEffect transition="in" filter="fade">
                                      <p:cBhvr>
                                        <p:cTn id="66" dur="1000"/>
                                        <p:tgtEl>
                                          <p:spTgt spid="32"/>
                                        </p:tgtEl>
                                      </p:cBhvr>
                                    </p:animEffect>
                                    <p:anim calcmode="lin" valueType="num">
                                      <p:cBhvr>
                                        <p:cTn id="67" dur="1000" fill="hold"/>
                                        <p:tgtEl>
                                          <p:spTgt spid="32"/>
                                        </p:tgtEl>
                                        <p:attrNameLst>
                                          <p:attrName>ppt_x</p:attrName>
                                        </p:attrNameLst>
                                      </p:cBhvr>
                                      <p:tavLst>
                                        <p:tav tm="0">
                                          <p:val>
                                            <p:strVal val="#ppt_x"/>
                                          </p:val>
                                        </p:tav>
                                        <p:tav tm="100000">
                                          <p:val>
                                            <p:strVal val="#ppt_x"/>
                                          </p:val>
                                        </p:tav>
                                      </p:tavLst>
                                    </p:anim>
                                    <p:anim calcmode="lin" valueType="num">
                                      <p:cBhvr>
                                        <p:cTn id="68" dur="1000" fill="hold"/>
                                        <p:tgtEl>
                                          <p:spTgt spid="32"/>
                                        </p:tgtEl>
                                        <p:attrNameLst>
                                          <p:attrName>ppt_y</p:attrName>
                                        </p:attrNameLst>
                                      </p:cBhvr>
                                      <p:tavLst>
                                        <p:tav tm="0">
                                          <p:val>
                                            <p:strVal val="#ppt_y+.1"/>
                                          </p:val>
                                        </p:tav>
                                        <p:tav tm="100000">
                                          <p:val>
                                            <p:strVal val="#ppt_y"/>
                                          </p:val>
                                        </p:tav>
                                      </p:tavLst>
                                    </p:anim>
                                  </p:childTnLst>
                                </p:cTn>
                              </p:par>
                              <p:par>
                                <p:cTn id="69" presetID="42" presetClass="entr" presetSubtype="0" fill="hold" grpId="0" nodeType="withEffect">
                                  <p:stCondLst>
                                    <p:cond delay="0"/>
                                  </p:stCondLst>
                                  <p:childTnLst>
                                    <p:set>
                                      <p:cBhvr>
                                        <p:cTn id="70" dur="1" fill="hold">
                                          <p:stCondLst>
                                            <p:cond delay="0"/>
                                          </p:stCondLst>
                                        </p:cTn>
                                        <p:tgtEl>
                                          <p:spTgt spid="33"/>
                                        </p:tgtEl>
                                        <p:attrNameLst>
                                          <p:attrName>style.visibility</p:attrName>
                                        </p:attrNameLst>
                                      </p:cBhvr>
                                      <p:to>
                                        <p:strVal val="visible"/>
                                      </p:to>
                                    </p:set>
                                    <p:animEffect transition="in" filter="fade">
                                      <p:cBhvr>
                                        <p:cTn id="71" dur="1000"/>
                                        <p:tgtEl>
                                          <p:spTgt spid="33"/>
                                        </p:tgtEl>
                                      </p:cBhvr>
                                    </p:animEffect>
                                    <p:anim calcmode="lin" valueType="num">
                                      <p:cBhvr>
                                        <p:cTn id="72" dur="1000" fill="hold"/>
                                        <p:tgtEl>
                                          <p:spTgt spid="33"/>
                                        </p:tgtEl>
                                        <p:attrNameLst>
                                          <p:attrName>ppt_x</p:attrName>
                                        </p:attrNameLst>
                                      </p:cBhvr>
                                      <p:tavLst>
                                        <p:tav tm="0">
                                          <p:val>
                                            <p:strVal val="#ppt_x"/>
                                          </p:val>
                                        </p:tav>
                                        <p:tav tm="100000">
                                          <p:val>
                                            <p:strVal val="#ppt_x"/>
                                          </p:val>
                                        </p:tav>
                                      </p:tavLst>
                                    </p:anim>
                                    <p:anim calcmode="lin" valueType="num">
                                      <p:cBhvr>
                                        <p:cTn id="73" dur="1000" fill="hold"/>
                                        <p:tgtEl>
                                          <p:spTgt spid="33"/>
                                        </p:tgtEl>
                                        <p:attrNameLst>
                                          <p:attrName>ppt_y</p:attrName>
                                        </p:attrNameLst>
                                      </p:cBhvr>
                                      <p:tavLst>
                                        <p:tav tm="0">
                                          <p:val>
                                            <p:strVal val="#ppt_y+.1"/>
                                          </p:val>
                                        </p:tav>
                                        <p:tav tm="100000">
                                          <p:val>
                                            <p:strVal val="#ppt_y"/>
                                          </p:val>
                                        </p:tav>
                                      </p:tavLst>
                                    </p:anim>
                                  </p:childTnLst>
                                </p:cTn>
                              </p:par>
                              <p:par>
                                <p:cTn id="74" presetID="42" presetClass="entr" presetSubtype="0" fill="hold" nodeType="withEffect">
                                  <p:stCondLst>
                                    <p:cond delay="0"/>
                                  </p:stCondLst>
                                  <p:childTnLst>
                                    <p:set>
                                      <p:cBhvr>
                                        <p:cTn id="75" dur="1" fill="hold">
                                          <p:stCondLst>
                                            <p:cond delay="0"/>
                                          </p:stCondLst>
                                        </p:cTn>
                                        <p:tgtEl>
                                          <p:spTgt spid="30"/>
                                        </p:tgtEl>
                                        <p:attrNameLst>
                                          <p:attrName>style.visibility</p:attrName>
                                        </p:attrNameLst>
                                      </p:cBhvr>
                                      <p:to>
                                        <p:strVal val="visible"/>
                                      </p:to>
                                    </p:set>
                                    <p:animEffect transition="in" filter="fade">
                                      <p:cBhvr>
                                        <p:cTn id="76" dur="1000"/>
                                        <p:tgtEl>
                                          <p:spTgt spid="30"/>
                                        </p:tgtEl>
                                      </p:cBhvr>
                                    </p:animEffect>
                                    <p:anim calcmode="lin" valueType="num">
                                      <p:cBhvr>
                                        <p:cTn id="77" dur="1000" fill="hold"/>
                                        <p:tgtEl>
                                          <p:spTgt spid="30"/>
                                        </p:tgtEl>
                                        <p:attrNameLst>
                                          <p:attrName>ppt_x</p:attrName>
                                        </p:attrNameLst>
                                      </p:cBhvr>
                                      <p:tavLst>
                                        <p:tav tm="0">
                                          <p:val>
                                            <p:strVal val="#ppt_x"/>
                                          </p:val>
                                        </p:tav>
                                        <p:tav tm="100000">
                                          <p:val>
                                            <p:strVal val="#ppt_x"/>
                                          </p:val>
                                        </p:tav>
                                      </p:tavLst>
                                    </p:anim>
                                    <p:anim calcmode="lin" valueType="num">
                                      <p:cBhvr>
                                        <p:cTn id="78" dur="1000" fill="hold"/>
                                        <p:tgtEl>
                                          <p:spTgt spid="30"/>
                                        </p:tgtEl>
                                        <p:attrNameLst>
                                          <p:attrName>ppt_y</p:attrName>
                                        </p:attrNameLst>
                                      </p:cBhvr>
                                      <p:tavLst>
                                        <p:tav tm="0">
                                          <p:val>
                                            <p:strVal val="#ppt_y+.1"/>
                                          </p:val>
                                        </p:tav>
                                        <p:tav tm="100000">
                                          <p:val>
                                            <p:strVal val="#ppt_y"/>
                                          </p:val>
                                        </p:tav>
                                      </p:tavLst>
                                    </p:anim>
                                  </p:childTnLst>
                                </p:cTn>
                              </p:par>
                              <p:par>
                                <p:cTn id="79" presetID="42" presetClass="entr" presetSubtype="0" fill="hold" nodeType="withEffect">
                                  <p:stCondLst>
                                    <p:cond delay="0"/>
                                  </p:stCondLst>
                                  <p:childTnLst>
                                    <p:set>
                                      <p:cBhvr>
                                        <p:cTn id="80" dur="1" fill="hold">
                                          <p:stCondLst>
                                            <p:cond delay="0"/>
                                          </p:stCondLst>
                                        </p:cTn>
                                        <p:tgtEl>
                                          <p:spTgt spid="53"/>
                                        </p:tgtEl>
                                        <p:attrNameLst>
                                          <p:attrName>style.visibility</p:attrName>
                                        </p:attrNameLst>
                                      </p:cBhvr>
                                      <p:to>
                                        <p:strVal val="visible"/>
                                      </p:to>
                                    </p:set>
                                    <p:animEffect transition="in" filter="fade">
                                      <p:cBhvr>
                                        <p:cTn id="81" dur="1000"/>
                                        <p:tgtEl>
                                          <p:spTgt spid="53"/>
                                        </p:tgtEl>
                                      </p:cBhvr>
                                    </p:animEffect>
                                    <p:anim calcmode="lin" valueType="num">
                                      <p:cBhvr>
                                        <p:cTn id="82" dur="1000" fill="hold"/>
                                        <p:tgtEl>
                                          <p:spTgt spid="53"/>
                                        </p:tgtEl>
                                        <p:attrNameLst>
                                          <p:attrName>ppt_x</p:attrName>
                                        </p:attrNameLst>
                                      </p:cBhvr>
                                      <p:tavLst>
                                        <p:tav tm="0">
                                          <p:val>
                                            <p:strVal val="#ppt_x"/>
                                          </p:val>
                                        </p:tav>
                                        <p:tav tm="100000">
                                          <p:val>
                                            <p:strVal val="#ppt_x"/>
                                          </p:val>
                                        </p:tav>
                                      </p:tavLst>
                                    </p:anim>
                                    <p:anim calcmode="lin" valueType="num">
                                      <p:cBhvr>
                                        <p:cTn id="83" dur="1000" fill="hold"/>
                                        <p:tgtEl>
                                          <p:spTgt spid="53"/>
                                        </p:tgtEl>
                                        <p:attrNameLst>
                                          <p:attrName>ppt_y</p:attrName>
                                        </p:attrNameLst>
                                      </p:cBhvr>
                                      <p:tavLst>
                                        <p:tav tm="0">
                                          <p:val>
                                            <p:strVal val="#ppt_y+.1"/>
                                          </p:val>
                                        </p:tav>
                                        <p:tav tm="100000">
                                          <p:val>
                                            <p:strVal val="#ppt_y"/>
                                          </p:val>
                                        </p:tav>
                                      </p:tavLst>
                                    </p:anim>
                                  </p:childTnLst>
                                </p:cTn>
                              </p:par>
                              <p:par>
                                <p:cTn id="84" presetID="42" presetClass="entr" presetSubtype="0" fill="hold" nodeType="withEffect">
                                  <p:stCondLst>
                                    <p:cond delay="0"/>
                                  </p:stCondLst>
                                  <p:childTnLst>
                                    <p:set>
                                      <p:cBhvr>
                                        <p:cTn id="85" dur="1" fill="hold">
                                          <p:stCondLst>
                                            <p:cond delay="0"/>
                                          </p:stCondLst>
                                        </p:cTn>
                                        <p:tgtEl>
                                          <p:spTgt spid="44"/>
                                        </p:tgtEl>
                                        <p:attrNameLst>
                                          <p:attrName>style.visibility</p:attrName>
                                        </p:attrNameLst>
                                      </p:cBhvr>
                                      <p:to>
                                        <p:strVal val="visible"/>
                                      </p:to>
                                    </p:set>
                                    <p:animEffect transition="in" filter="fade">
                                      <p:cBhvr>
                                        <p:cTn id="86" dur="1000"/>
                                        <p:tgtEl>
                                          <p:spTgt spid="44"/>
                                        </p:tgtEl>
                                      </p:cBhvr>
                                    </p:animEffect>
                                    <p:anim calcmode="lin" valueType="num">
                                      <p:cBhvr>
                                        <p:cTn id="87" dur="1000" fill="hold"/>
                                        <p:tgtEl>
                                          <p:spTgt spid="44"/>
                                        </p:tgtEl>
                                        <p:attrNameLst>
                                          <p:attrName>ppt_x</p:attrName>
                                        </p:attrNameLst>
                                      </p:cBhvr>
                                      <p:tavLst>
                                        <p:tav tm="0">
                                          <p:val>
                                            <p:strVal val="#ppt_x"/>
                                          </p:val>
                                        </p:tav>
                                        <p:tav tm="100000">
                                          <p:val>
                                            <p:strVal val="#ppt_x"/>
                                          </p:val>
                                        </p:tav>
                                      </p:tavLst>
                                    </p:anim>
                                    <p:anim calcmode="lin" valueType="num">
                                      <p:cBhvr>
                                        <p:cTn id="88" dur="1000" fill="hold"/>
                                        <p:tgtEl>
                                          <p:spTgt spid="44"/>
                                        </p:tgtEl>
                                        <p:attrNameLst>
                                          <p:attrName>ppt_y</p:attrName>
                                        </p:attrNameLst>
                                      </p:cBhvr>
                                      <p:tavLst>
                                        <p:tav tm="0">
                                          <p:val>
                                            <p:strVal val="#ppt_y+.1"/>
                                          </p:val>
                                        </p:tav>
                                        <p:tav tm="100000">
                                          <p:val>
                                            <p:strVal val="#ppt_y"/>
                                          </p:val>
                                        </p:tav>
                                      </p:tavLst>
                                    </p:anim>
                                  </p:childTnLst>
                                </p:cTn>
                              </p:par>
                              <p:par>
                                <p:cTn id="89" presetID="42" presetClass="entr" presetSubtype="0" fill="hold" grpId="0" nodeType="withEffect">
                                  <p:stCondLst>
                                    <p:cond delay="0"/>
                                  </p:stCondLst>
                                  <p:childTnLst>
                                    <p:set>
                                      <p:cBhvr>
                                        <p:cTn id="90" dur="1" fill="hold">
                                          <p:stCondLst>
                                            <p:cond delay="0"/>
                                          </p:stCondLst>
                                        </p:cTn>
                                        <p:tgtEl>
                                          <p:spTgt spid="51"/>
                                        </p:tgtEl>
                                        <p:attrNameLst>
                                          <p:attrName>style.visibility</p:attrName>
                                        </p:attrNameLst>
                                      </p:cBhvr>
                                      <p:to>
                                        <p:strVal val="visible"/>
                                      </p:to>
                                    </p:set>
                                    <p:animEffect transition="in" filter="fade">
                                      <p:cBhvr>
                                        <p:cTn id="91" dur="1000"/>
                                        <p:tgtEl>
                                          <p:spTgt spid="51"/>
                                        </p:tgtEl>
                                      </p:cBhvr>
                                    </p:animEffect>
                                    <p:anim calcmode="lin" valueType="num">
                                      <p:cBhvr>
                                        <p:cTn id="92" dur="1000" fill="hold"/>
                                        <p:tgtEl>
                                          <p:spTgt spid="51"/>
                                        </p:tgtEl>
                                        <p:attrNameLst>
                                          <p:attrName>ppt_x</p:attrName>
                                        </p:attrNameLst>
                                      </p:cBhvr>
                                      <p:tavLst>
                                        <p:tav tm="0">
                                          <p:val>
                                            <p:strVal val="#ppt_x"/>
                                          </p:val>
                                        </p:tav>
                                        <p:tav tm="100000">
                                          <p:val>
                                            <p:strVal val="#ppt_x"/>
                                          </p:val>
                                        </p:tav>
                                      </p:tavLst>
                                    </p:anim>
                                    <p:anim calcmode="lin" valueType="num">
                                      <p:cBhvr>
                                        <p:cTn id="93" dur="1000" fill="hold"/>
                                        <p:tgtEl>
                                          <p:spTgt spid="51"/>
                                        </p:tgtEl>
                                        <p:attrNameLst>
                                          <p:attrName>ppt_y</p:attrName>
                                        </p:attrNameLst>
                                      </p:cBhvr>
                                      <p:tavLst>
                                        <p:tav tm="0">
                                          <p:val>
                                            <p:strVal val="#ppt_y+.1"/>
                                          </p:val>
                                        </p:tav>
                                        <p:tav tm="100000">
                                          <p:val>
                                            <p:strVal val="#ppt_y"/>
                                          </p:val>
                                        </p:tav>
                                      </p:tavLst>
                                    </p:anim>
                                  </p:childTnLst>
                                </p:cTn>
                              </p:par>
                            </p:childTnLst>
                          </p:cTn>
                        </p:par>
                      </p:childTnLst>
                    </p:cTn>
                  </p:par>
                  <p:par>
                    <p:cTn id="94" fill="hold">
                      <p:stCondLst>
                        <p:cond delay="indefinite"/>
                      </p:stCondLst>
                      <p:childTnLst>
                        <p:par>
                          <p:cTn id="95" fill="hold">
                            <p:stCondLst>
                              <p:cond delay="0"/>
                            </p:stCondLst>
                            <p:childTnLst>
                              <p:par>
                                <p:cTn id="96" presetID="42" presetClass="entr" presetSubtype="0" fill="hold" grpId="0" nodeType="clickEffect">
                                  <p:stCondLst>
                                    <p:cond delay="0"/>
                                  </p:stCondLst>
                                  <p:childTnLst>
                                    <p:set>
                                      <p:cBhvr>
                                        <p:cTn id="97" dur="1" fill="hold">
                                          <p:stCondLst>
                                            <p:cond delay="0"/>
                                          </p:stCondLst>
                                        </p:cTn>
                                        <p:tgtEl>
                                          <p:spTgt spid="57"/>
                                        </p:tgtEl>
                                        <p:attrNameLst>
                                          <p:attrName>style.visibility</p:attrName>
                                        </p:attrNameLst>
                                      </p:cBhvr>
                                      <p:to>
                                        <p:strVal val="visible"/>
                                      </p:to>
                                    </p:set>
                                    <p:animEffect transition="in" filter="fade">
                                      <p:cBhvr>
                                        <p:cTn id="98" dur="1000"/>
                                        <p:tgtEl>
                                          <p:spTgt spid="57"/>
                                        </p:tgtEl>
                                      </p:cBhvr>
                                    </p:animEffect>
                                    <p:anim calcmode="lin" valueType="num">
                                      <p:cBhvr>
                                        <p:cTn id="99" dur="1000" fill="hold"/>
                                        <p:tgtEl>
                                          <p:spTgt spid="57"/>
                                        </p:tgtEl>
                                        <p:attrNameLst>
                                          <p:attrName>ppt_x</p:attrName>
                                        </p:attrNameLst>
                                      </p:cBhvr>
                                      <p:tavLst>
                                        <p:tav tm="0">
                                          <p:val>
                                            <p:strVal val="#ppt_x"/>
                                          </p:val>
                                        </p:tav>
                                        <p:tav tm="100000">
                                          <p:val>
                                            <p:strVal val="#ppt_x"/>
                                          </p:val>
                                        </p:tav>
                                      </p:tavLst>
                                    </p:anim>
                                    <p:anim calcmode="lin" valueType="num">
                                      <p:cBhvr>
                                        <p:cTn id="100" dur="1000" fill="hold"/>
                                        <p:tgtEl>
                                          <p:spTgt spid="57"/>
                                        </p:tgtEl>
                                        <p:attrNameLst>
                                          <p:attrName>ppt_y</p:attrName>
                                        </p:attrNameLst>
                                      </p:cBhvr>
                                      <p:tavLst>
                                        <p:tav tm="0">
                                          <p:val>
                                            <p:strVal val="#ppt_y+.1"/>
                                          </p:val>
                                        </p:tav>
                                        <p:tav tm="100000">
                                          <p:val>
                                            <p:strVal val="#ppt_y"/>
                                          </p:val>
                                        </p:tav>
                                      </p:tavLst>
                                    </p:anim>
                                  </p:childTnLst>
                                </p:cTn>
                              </p:par>
                              <p:par>
                                <p:cTn id="101" presetID="42" presetClass="entr" presetSubtype="0" fill="hold" grpId="0" nodeType="withEffect">
                                  <p:stCondLst>
                                    <p:cond delay="0"/>
                                  </p:stCondLst>
                                  <p:childTnLst>
                                    <p:set>
                                      <p:cBhvr>
                                        <p:cTn id="102" dur="1" fill="hold">
                                          <p:stCondLst>
                                            <p:cond delay="0"/>
                                          </p:stCondLst>
                                        </p:cTn>
                                        <p:tgtEl>
                                          <p:spTgt spid="58"/>
                                        </p:tgtEl>
                                        <p:attrNameLst>
                                          <p:attrName>style.visibility</p:attrName>
                                        </p:attrNameLst>
                                      </p:cBhvr>
                                      <p:to>
                                        <p:strVal val="visible"/>
                                      </p:to>
                                    </p:set>
                                    <p:animEffect transition="in" filter="fade">
                                      <p:cBhvr>
                                        <p:cTn id="103" dur="1000"/>
                                        <p:tgtEl>
                                          <p:spTgt spid="58"/>
                                        </p:tgtEl>
                                      </p:cBhvr>
                                    </p:animEffect>
                                    <p:anim calcmode="lin" valueType="num">
                                      <p:cBhvr>
                                        <p:cTn id="104" dur="1000" fill="hold"/>
                                        <p:tgtEl>
                                          <p:spTgt spid="58"/>
                                        </p:tgtEl>
                                        <p:attrNameLst>
                                          <p:attrName>ppt_x</p:attrName>
                                        </p:attrNameLst>
                                      </p:cBhvr>
                                      <p:tavLst>
                                        <p:tav tm="0">
                                          <p:val>
                                            <p:strVal val="#ppt_x"/>
                                          </p:val>
                                        </p:tav>
                                        <p:tav tm="100000">
                                          <p:val>
                                            <p:strVal val="#ppt_x"/>
                                          </p:val>
                                        </p:tav>
                                      </p:tavLst>
                                    </p:anim>
                                    <p:anim calcmode="lin" valueType="num">
                                      <p:cBhvr>
                                        <p:cTn id="105" dur="1000" fill="hold"/>
                                        <p:tgtEl>
                                          <p:spTgt spid="5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26" grpId="0" animBg="1"/>
      <p:bldP spid="27" grpId="0" animBg="1"/>
      <p:bldP spid="28" grpId="0" animBg="1"/>
      <p:bldP spid="29" grpId="0" animBg="1"/>
      <p:bldP spid="32" grpId="0" animBg="1"/>
      <p:bldP spid="33" grpId="0" animBg="1"/>
      <p:bldP spid="43" grpId="0" animBg="1"/>
      <p:bldP spid="51" grpId="0" animBg="1"/>
      <p:bldP spid="57" grpId="0" animBg="1"/>
      <p:bldP spid="58"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标题 1"/>
          <p:cNvSpPr txBox="1">
            <a:spLocks/>
          </p:cNvSpPr>
          <p:nvPr>
            <p:custDataLst>
              <p:tags r:id="rId2"/>
            </p:custDataLst>
          </p:nvPr>
        </p:nvSpPr>
        <p:spPr bwMode="auto">
          <a:xfrm>
            <a:off x="1016867" y="928045"/>
            <a:ext cx="1863328" cy="40600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Arial Narrow" pitchFamily="34" charset="0"/>
                <a:ea typeface="宋体" panose="02010600030101010101" pitchFamily="2" charset="-122"/>
              </a:defRPr>
            </a:lvl1pPr>
            <a:lvl2pPr marL="742950" indent="-285750">
              <a:defRPr>
                <a:solidFill>
                  <a:schemeClr val="tx1"/>
                </a:solidFill>
                <a:latin typeface="Arial Narrow" pitchFamily="34" charset="0"/>
                <a:ea typeface="宋体" panose="02010600030101010101" pitchFamily="2" charset="-122"/>
              </a:defRPr>
            </a:lvl2pPr>
            <a:lvl3pPr marL="1143000" indent="-228600">
              <a:defRPr>
                <a:solidFill>
                  <a:schemeClr val="tx1"/>
                </a:solidFill>
                <a:latin typeface="Arial Narrow" pitchFamily="34" charset="0"/>
                <a:ea typeface="宋体" panose="02010600030101010101" pitchFamily="2" charset="-122"/>
              </a:defRPr>
            </a:lvl3pPr>
            <a:lvl4pPr marL="1600200" indent="-228600">
              <a:defRPr>
                <a:solidFill>
                  <a:schemeClr val="tx1"/>
                </a:solidFill>
                <a:latin typeface="Arial Narrow" pitchFamily="34" charset="0"/>
                <a:ea typeface="宋体" panose="02010600030101010101" pitchFamily="2" charset="-122"/>
              </a:defRPr>
            </a:lvl4pPr>
            <a:lvl5pPr marL="2057400" indent="-228600">
              <a:defRPr>
                <a:solidFill>
                  <a:schemeClr val="tx1"/>
                </a:solidFill>
                <a:latin typeface="Arial Narrow"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itchFamily="34" charset="0"/>
                <a:ea typeface="宋体" panose="02010600030101010101" pitchFamily="2" charset="-122"/>
              </a:defRPr>
            </a:lvl9pPr>
          </a:lstStyle>
          <a:p>
            <a:pPr eaLnBrk="1" hangingPunct="1"/>
            <a:r>
              <a:rPr lang="en-US" altLang="zh-CN" sz="2700">
                <a:latin typeface="Impact" panose="020B0806030902050204" pitchFamily="34" charset="0"/>
                <a:ea typeface="华文隶书" pitchFamily="2" charset="-122"/>
                <a:cs typeface="Verdana" panose="020B0604030504040204" pitchFamily="34" charset="0"/>
              </a:rPr>
              <a:t>Content</a:t>
            </a:r>
            <a:endParaRPr lang="zh-CN" altLang="en-US" sz="2700">
              <a:latin typeface="Impact" panose="020B0806030902050204" pitchFamily="34" charset="0"/>
              <a:ea typeface="华文隶书" pitchFamily="2" charset="-122"/>
              <a:cs typeface="Verdana" panose="020B0604030504040204" pitchFamily="34" charset="0"/>
            </a:endParaRPr>
          </a:p>
        </p:txBody>
      </p:sp>
      <p:cxnSp>
        <p:nvCxnSpPr>
          <p:cNvPr id="20" name="直接连接符 19"/>
          <p:cNvCxnSpPr/>
          <p:nvPr>
            <p:custDataLst>
              <p:tags r:id="rId3"/>
            </p:custDataLst>
          </p:nvPr>
        </p:nvCxnSpPr>
        <p:spPr>
          <a:xfrm>
            <a:off x="2339751" y="1019871"/>
            <a:ext cx="0" cy="2242690"/>
          </a:xfrm>
          <a:prstGeom prst="line">
            <a:avLst/>
          </a:prstGeom>
          <a:noFill/>
          <a:ln w="12700" cap="flat" cmpd="sng" algn="ctr">
            <a:solidFill>
              <a:schemeClr val="bg2">
                <a:lumMod val="90000"/>
              </a:schemeClr>
            </a:solidFill>
            <a:prstDash val="solid"/>
          </a:ln>
          <a:effectLst/>
        </p:spPr>
      </p:cxnSp>
      <p:cxnSp>
        <p:nvCxnSpPr>
          <p:cNvPr id="21" name="直接连接符 20"/>
          <p:cNvCxnSpPr/>
          <p:nvPr>
            <p:custDataLst>
              <p:tags r:id="rId4"/>
            </p:custDataLst>
          </p:nvPr>
        </p:nvCxnSpPr>
        <p:spPr>
          <a:xfrm>
            <a:off x="987101" y="1379911"/>
            <a:ext cx="2025254" cy="0"/>
          </a:xfrm>
          <a:prstGeom prst="line">
            <a:avLst/>
          </a:prstGeom>
          <a:noFill/>
          <a:ln w="12700" cap="flat" cmpd="sng" algn="ctr">
            <a:solidFill>
              <a:schemeClr val="bg2">
                <a:lumMod val="90000"/>
              </a:schemeClr>
            </a:solidFill>
            <a:prstDash val="solid"/>
          </a:ln>
          <a:effectLst/>
        </p:spPr>
      </p:cxnSp>
      <p:sp>
        <p:nvSpPr>
          <p:cNvPr id="22" name="TextBox 33"/>
          <p:cNvSpPr txBox="1"/>
          <p:nvPr>
            <p:custDataLst>
              <p:tags r:id="rId5"/>
            </p:custDataLst>
          </p:nvPr>
        </p:nvSpPr>
        <p:spPr>
          <a:xfrm>
            <a:off x="1798017" y="1789229"/>
            <a:ext cx="527447" cy="480131"/>
          </a:xfrm>
          <a:prstGeom prst="rect">
            <a:avLst/>
          </a:prstGeom>
          <a:noFill/>
        </p:spPr>
        <p:txBody>
          <a:bodyPr>
            <a:spAutoFit/>
          </a:bodyPr>
          <a:lstStyle/>
          <a:p>
            <a:pPr algn="r" fontAlgn="auto">
              <a:lnSpc>
                <a:spcPct val="120000"/>
              </a:lnSpc>
              <a:spcBef>
                <a:spcPts val="0"/>
              </a:spcBef>
              <a:spcAft>
                <a:spcPts val="0"/>
              </a:spcAft>
              <a:defRPr/>
            </a:pPr>
            <a:r>
              <a:rPr lang="en-US" sz="2100" kern="0" dirty="0">
                <a:solidFill>
                  <a:schemeClr val="tx1">
                    <a:lumMod val="50000"/>
                    <a:lumOff val="50000"/>
                  </a:schemeClr>
                </a:solidFill>
                <a:latin typeface="Impact" panose="020B0806030902050204" pitchFamily="34" charset="0"/>
                <a:ea typeface="华文隶书" panose="02010800040101010101" pitchFamily="2" charset="-122"/>
                <a:cs typeface="Verdana" panose="020B0604030504040204" pitchFamily="34" charset="0"/>
              </a:rPr>
              <a:t>01</a:t>
            </a:r>
          </a:p>
        </p:txBody>
      </p:sp>
      <p:sp>
        <p:nvSpPr>
          <p:cNvPr id="23" name="TextBox 34"/>
          <p:cNvSpPr txBox="1"/>
          <p:nvPr>
            <p:custDataLst>
              <p:tags r:id="rId6"/>
            </p:custDataLst>
          </p:nvPr>
        </p:nvSpPr>
        <p:spPr>
          <a:xfrm>
            <a:off x="1798017" y="2329866"/>
            <a:ext cx="527447" cy="480131"/>
          </a:xfrm>
          <a:prstGeom prst="rect">
            <a:avLst/>
          </a:prstGeom>
          <a:noFill/>
        </p:spPr>
        <p:txBody>
          <a:bodyPr>
            <a:spAutoFit/>
          </a:bodyPr>
          <a:lstStyle/>
          <a:p>
            <a:pPr algn="r" fontAlgn="auto">
              <a:lnSpc>
                <a:spcPct val="120000"/>
              </a:lnSpc>
              <a:spcBef>
                <a:spcPts val="0"/>
              </a:spcBef>
              <a:spcAft>
                <a:spcPts val="0"/>
              </a:spcAft>
              <a:defRPr/>
            </a:pPr>
            <a:r>
              <a:rPr lang="en-US" sz="2100" kern="0" dirty="0">
                <a:solidFill>
                  <a:schemeClr val="tx1">
                    <a:lumMod val="50000"/>
                    <a:lumOff val="50000"/>
                  </a:schemeClr>
                </a:solidFill>
                <a:latin typeface="Impact" panose="020B0806030902050204" pitchFamily="34" charset="0"/>
                <a:ea typeface="华文隶书" panose="02010800040101010101" pitchFamily="2" charset="-122"/>
                <a:cs typeface="Verdana" panose="020B0604030504040204" pitchFamily="34" charset="0"/>
              </a:rPr>
              <a:t>02</a:t>
            </a:r>
          </a:p>
        </p:txBody>
      </p:sp>
      <p:sp>
        <p:nvSpPr>
          <p:cNvPr id="26" name="矩形 25"/>
          <p:cNvSpPr/>
          <p:nvPr>
            <p:custDataLst>
              <p:tags r:id="rId7"/>
            </p:custDataLst>
          </p:nvPr>
        </p:nvSpPr>
        <p:spPr>
          <a:xfrm>
            <a:off x="2339752" y="1851670"/>
            <a:ext cx="2700078" cy="323850"/>
          </a:xfrm>
          <a:prstGeom prst="rect">
            <a:avLst/>
          </a:prstGeom>
          <a:solidFill>
            <a:schemeClr val="accent1"/>
          </a:solidFill>
          <a:ln w="25400" cap="flat" cmpd="sng" algn="ctr">
            <a:noFill/>
            <a:prstDash val="solid"/>
          </a:ln>
          <a:effectLst/>
        </p:spPr>
        <p:txBody>
          <a:bodyPr lIns="67500" tIns="35100" rIns="67500" bIns="35100" anchor="ctr">
            <a:normAutofit/>
          </a:bodyPr>
          <a:lstStyle/>
          <a:p>
            <a:pPr fontAlgn="auto">
              <a:spcBef>
                <a:spcPts val="0"/>
              </a:spcBef>
              <a:spcAft>
                <a:spcPts val="0"/>
              </a:spcAft>
              <a:defRPr/>
            </a:pPr>
            <a:r>
              <a:rPr lang="zh-CN" altLang="en-US" sz="1200" b="1" kern="0" dirty="0" smtClean="0">
                <a:solidFill>
                  <a:srgbClr val="FFFFFF"/>
                </a:solidFill>
                <a:latin typeface="+mj-ea"/>
                <a:ea typeface="+mj-ea"/>
                <a:cs typeface="Arial" panose="020B0604020202020204" pitchFamily="34" charset="0"/>
              </a:rPr>
              <a:t>架构特性</a:t>
            </a:r>
            <a:endParaRPr lang="en-US" sz="1200" b="1" kern="0" dirty="0">
              <a:solidFill>
                <a:srgbClr val="FFFFFF"/>
              </a:solidFill>
              <a:latin typeface="+mj-ea"/>
              <a:ea typeface="+mj-ea"/>
              <a:cs typeface="Arial" panose="020B0604020202020204" pitchFamily="34" charset="0"/>
            </a:endParaRPr>
          </a:p>
        </p:txBody>
      </p:sp>
      <p:sp>
        <p:nvSpPr>
          <p:cNvPr id="27" name="矩形 26"/>
          <p:cNvSpPr/>
          <p:nvPr>
            <p:custDataLst>
              <p:tags r:id="rId8"/>
            </p:custDataLst>
          </p:nvPr>
        </p:nvSpPr>
        <p:spPr>
          <a:xfrm>
            <a:off x="2339752" y="2395786"/>
            <a:ext cx="3009427" cy="323850"/>
          </a:xfrm>
          <a:prstGeom prst="rect">
            <a:avLst/>
          </a:prstGeom>
          <a:solidFill>
            <a:srgbClr val="EA8A1C"/>
          </a:solidFill>
          <a:ln w="25400" cap="flat" cmpd="sng" algn="ctr">
            <a:noFill/>
            <a:prstDash val="solid"/>
          </a:ln>
          <a:effectLst/>
        </p:spPr>
        <p:txBody>
          <a:bodyPr lIns="67500" tIns="35100" rIns="67500" bIns="35100" anchor="ctr">
            <a:normAutofit/>
          </a:bodyPr>
          <a:lstStyle/>
          <a:p>
            <a:pPr fontAlgn="auto">
              <a:spcBef>
                <a:spcPts val="0"/>
              </a:spcBef>
              <a:spcAft>
                <a:spcPts val="0"/>
              </a:spcAft>
              <a:defRPr/>
            </a:pPr>
            <a:r>
              <a:rPr lang="zh-CN" altLang="en-US" sz="1200" b="1" kern="0" dirty="0" smtClean="0">
                <a:solidFill>
                  <a:srgbClr val="FFFFFF"/>
                </a:solidFill>
                <a:latin typeface="+mj-ea"/>
                <a:ea typeface="+mj-ea"/>
                <a:cs typeface="Arial" panose="020B0604020202020204" pitchFamily="34" charset="0"/>
              </a:rPr>
              <a:t>功能亮点</a:t>
            </a:r>
            <a:endParaRPr lang="en-US" sz="1200" b="1" kern="0" dirty="0">
              <a:solidFill>
                <a:srgbClr val="FFFFFF"/>
              </a:solidFill>
              <a:latin typeface="+mj-ea"/>
              <a:ea typeface="+mj-ea"/>
              <a:cs typeface="Arial" panose="020B0604020202020204" pitchFamily="34" charset="0"/>
            </a:endParaRPr>
          </a:p>
        </p:txBody>
      </p:sp>
    </p:spTree>
    <p:custDataLst>
      <p:tags r:id="rId1"/>
    </p:custDataLst>
    <p:extLst>
      <p:ext uri="{BB962C8B-B14F-4D97-AF65-F5344CB8AC3E}">
        <p14:creationId xmlns:p14="http://schemas.microsoft.com/office/powerpoint/2010/main" xmlns="" val="10579490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solidFill>
                  <a:schemeClr val="tx1"/>
                </a:solidFill>
              </a:rPr>
              <a:t>业务流程设计</a:t>
            </a:r>
            <a:endParaRPr lang="zh-CN" altLang="en-US">
              <a:solidFill>
                <a:schemeClr val="tx1"/>
              </a:solidFill>
            </a:endParaRPr>
          </a:p>
        </p:txBody>
      </p:sp>
      <p:sp>
        <p:nvSpPr>
          <p:cNvPr id="4" name="任意多边形 3"/>
          <p:cNvSpPr/>
          <p:nvPr/>
        </p:nvSpPr>
        <p:spPr bwMode="auto">
          <a:xfrm>
            <a:off x="1403945" y="653628"/>
            <a:ext cx="968375" cy="944562"/>
          </a:xfrm>
          <a:custGeom>
            <a:avLst/>
            <a:gdLst>
              <a:gd name="connsiteX0" fmla="*/ 0 w 1023724"/>
              <a:gd name="connsiteY0" fmla="*/ 511862 h 1023724"/>
              <a:gd name="connsiteX1" fmla="*/ 149921 w 1023724"/>
              <a:gd name="connsiteY1" fmla="*/ 149921 h 1023724"/>
              <a:gd name="connsiteX2" fmla="*/ 511862 w 1023724"/>
              <a:gd name="connsiteY2" fmla="*/ 1 h 1023724"/>
              <a:gd name="connsiteX3" fmla="*/ 873803 w 1023724"/>
              <a:gd name="connsiteY3" fmla="*/ 149922 h 1023724"/>
              <a:gd name="connsiteX4" fmla="*/ 1023723 w 1023724"/>
              <a:gd name="connsiteY4" fmla="*/ 511863 h 1023724"/>
              <a:gd name="connsiteX5" fmla="*/ 873802 w 1023724"/>
              <a:gd name="connsiteY5" fmla="*/ 873804 h 1023724"/>
              <a:gd name="connsiteX6" fmla="*/ 511861 w 1023724"/>
              <a:gd name="connsiteY6" fmla="*/ 1023725 h 1023724"/>
              <a:gd name="connsiteX7" fmla="*/ 149920 w 1023724"/>
              <a:gd name="connsiteY7" fmla="*/ 873804 h 1023724"/>
              <a:gd name="connsiteX8" fmla="*/ -1 w 1023724"/>
              <a:gd name="connsiteY8" fmla="*/ 511863 h 1023724"/>
              <a:gd name="connsiteX9" fmla="*/ 0 w 1023724"/>
              <a:gd name="connsiteY9" fmla="*/ 511862 h 1023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23724" h="1023724">
                <a:moveTo>
                  <a:pt x="0" y="511862"/>
                </a:moveTo>
                <a:cubicBezTo>
                  <a:pt x="0" y="376108"/>
                  <a:pt x="53929" y="245914"/>
                  <a:pt x="149921" y="149921"/>
                </a:cubicBezTo>
                <a:cubicBezTo>
                  <a:pt x="245914" y="53928"/>
                  <a:pt x="376108" y="0"/>
                  <a:pt x="511862" y="1"/>
                </a:cubicBezTo>
                <a:cubicBezTo>
                  <a:pt x="647616" y="1"/>
                  <a:pt x="777810" y="53930"/>
                  <a:pt x="873803" y="149922"/>
                </a:cubicBezTo>
                <a:cubicBezTo>
                  <a:pt x="969796" y="245915"/>
                  <a:pt x="1023724" y="376109"/>
                  <a:pt x="1023723" y="511863"/>
                </a:cubicBezTo>
                <a:cubicBezTo>
                  <a:pt x="1023723" y="647617"/>
                  <a:pt x="969795" y="777811"/>
                  <a:pt x="873802" y="873804"/>
                </a:cubicBezTo>
                <a:cubicBezTo>
                  <a:pt x="777809" y="969797"/>
                  <a:pt x="647615" y="1023725"/>
                  <a:pt x="511861" y="1023725"/>
                </a:cubicBezTo>
                <a:cubicBezTo>
                  <a:pt x="376107" y="1023725"/>
                  <a:pt x="245913" y="969797"/>
                  <a:pt x="149920" y="873804"/>
                </a:cubicBezTo>
                <a:cubicBezTo>
                  <a:pt x="53927" y="777811"/>
                  <a:pt x="-1" y="647617"/>
                  <a:pt x="-1" y="511863"/>
                </a:cubicBezTo>
                <a:lnTo>
                  <a:pt x="0" y="511862"/>
                </a:lnTo>
                <a:close/>
              </a:path>
            </a:pathLst>
          </a:custGeom>
          <a:solidFill>
            <a:srgbClr val="BFF3C5"/>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177861" tIns="177861" rIns="177861" bIns="177861" spcCol="1270" anchor="ctr"/>
          <a:lstStyle/>
          <a:p>
            <a:pPr algn="ctr" defTabSz="977900">
              <a:lnSpc>
                <a:spcPct val="90000"/>
              </a:lnSpc>
              <a:spcAft>
                <a:spcPct val="35000"/>
              </a:spcAft>
              <a:defRPr/>
            </a:pPr>
            <a:r>
              <a:rPr lang="zh-CN" altLang="en-US" dirty="0">
                <a:solidFill>
                  <a:schemeClr val="tx1"/>
                </a:solidFill>
                <a:ea typeface="微软雅黑" pitchFamily="34" charset="-122"/>
              </a:rPr>
              <a:t>单据转换</a:t>
            </a:r>
          </a:p>
        </p:txBody>
      </p:sp>
      <p:sp>
        <p:nvSpPr>
          <p:cNvPr id="5" name="任意多边形 4"/>
          <p:cNvSpPr/>
          <p:nvPr/>
        </p:nvSpPr>
        <p:spPr bwMode="auto">
          <a:xfrm>
            <a:off x="1607145" y="1674390"/>
            <a:ext cx="561975" cy="549275"/>
          </a:xfrm>
          <a:custGeom>
            <a:avLst/>
            <a:gdLst>
              <a:gd name="connsiteX0" fmla="*/ 78703 w 593760"/>
              <a:gd name="connsiteY0" fmla="*/ 227054 h 593760"/>
              <a:gd name="connsiteX1" fmla="*/ 227054 w 593760"/>
              <a:gd name="connsiteY1" fmla="*/ 227054 h 593760"/>
              <a:gd name="connsiteX2" fmla="*/ 227054 w 593760"/>
              <a:gd name="connsiteY2" fmla="*/ 78703 h 593760"/>
              <a:gd name="connsiteX3" fmla="*/ 366706 w 593760"/>
              <a:gd name="connsiteY3" fmla="*/ 78703 h 593760"/>
              <a:gd name="connsiteX4" fmla="*/ 366706 w 593760"/>
              <a:gd name="connsiteY4" fmla="*/ 227054 h 593760"/>
              <a:gd name="connsiteX5" fmla="*/ 515057 w 593760"/>
              <a:gd name="connsiteY5" fmla="*/ 227054 h 593760"/>
              <a:gd name="connsiteX6" fmla="*/ 515057 w 593760"/>
              <a:gd name="connsiteY6" fmla="*/ 366706 h 593760"/>
              <a:gd name="connsiteX7" fmla="*/ 366706 w 593760"/>
              <a:gd name="connsiteY7" fmla="*/ 366706 h 593760"/>
              <a:gd name="connsiteX8" fmla="*/ 366706 w 593760"/>
              <a:gd name="connsiteY8" fmla="*/ 515057 h 593760"/>
              <a:gd name="connsiteX9" fmla="*/ 227054 w 593760"/>
              <a:gd name="connsiteY9" fmla="*/ 515057 h 593760"/>
              <a:gd name="connsiteX10" fmla="*/ 227054 w 593760"/>
              <a:gd name="connsiteY10" fmla="*/ 366706 h 593760"/>
              <a:gd name="connsiteX11" fmla="*/ 78703 w 593760"/>
              <a:gd name="connsiteY11" fmla="*/ 366706 h 593760"/>
              <a:gd name="connsiteX12" fmla="*/ 78703 w 593760"/>
              <a:gd name="connsiteY12" fmla="*/ 227054 h 593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93760" h="593760">
                <a:moveTo>
                  <a:pt x="78703" y="227054"/>
                </a:moveTo>
                <a:lnTo>
                  <a:pt x="227054" y="227054"/>
                </a:lnTo>
                <a:lnTo>
                  <a:pt x="227054" y="78703"/>
                </a:lnTo>
                <a:lnTo>
                  <a:pt x="366706" y="78703"/>
                </a:lnTo>
                <a:lnTo>
                  <a:pt x="366706" y="227054"/>
                </a:lnTo>
                <a:lnTo>
                  <a:pt x="515057" y="227054"/>
                </a:lnTo>
                <a:lnTo>
                  <a:pt x="515057" y="366706"/>
                </a:lnTo>
                <a:lnTo>
                  <a:pt x="366706" y="366706"/>
                </a:lnTo>
                <a:lnTo>
                  <a:pt x="366706" y="515057"/>
                </a:lnTo>
                <a:lnTo>
                  <a:pt x="227054" y="515057"/>
                </a:lnTo>
                <a:lnTo>
                  <a:pt x="227054" y="366706"/>
                </a:lnTo>
                <a:lnTo>
                  <a:pt x="78703" y="366706"/>
                </a:lnTo>
                <a:lnTo>
                  <a:pt x="78703" y="227054"/>
                </a:lnTo>
                <a:close/>
              </a:path>
            </a:pathLst>
          </a:cu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lIns="78703" tIns="227054" rIns="78703" bIns="227054" spcCol="1270" anchor="ctr"/>
          <a:lstStyle/>
          <a:p>
            <a:pPr algn="ctr" defTabSz="444500">
              <a:lnSpc>
                <a:spcPct val="90000"/>
              </a:lnSpc>
              <a:spcAft>
                <a:spcPct val="35000"/>
              </a:spcAft>
              <a:defRPr/>
            </a:pPr>
            <a:endParaRPr lang="zh-CN" altLang="en-US" sz="1000">
              <a:ea typeface="微软雅黑" pitchFamily="34" charset="-122"/>
            </a:endParaRPr>
          </a:p>
        </p:txBody>
      </p:sp>
      <p:sp>
        <p:nvSpPr>
          <p:cNvPr id="6" name="任意多边形 5"/>
          <p:cNvSpPr/>
          <p:nvPr/>
        </p:nvSpPr>
        <p:spPr bwMode="auto">
          <a:xfrm>
            <a:off x="1403945" y="2299865"/>
            <a:ext cx="968375" cy="944563"/>
          </a:xfrm>
          <a:custGeom>
            <a:avLst/>
            <a:gdLst>
              <a:gd name="connsiteX0" fmla="*/ 0 w 1023724"/>
              <a:gd name="connsiteY0" fmla="*/ 511862 h 1023724"/>
              <a:gd name="connsiteX1" fmla="*/ 149921 w 1023724"/>
              <a:gd name="connsiteY1" fmla="*/ 149921 h 1023724"/>
              <a:gd name="connsiteX2" fmla="*/ 511862 w 1023724"/>
              <a:gd name="connsiteY2" fmla="*/ 1 h 1023724"/>
              <a:gd name="connsiteX3" fmla="*/ 873803 w 1023724"/>
              <a:gd name="connsiteY3" fmla="*/ 149922 h 1023724"/>
              <a:gd name="connsiteX4" fmla="*/ 1023723 w 1023724"/>
              <a:gd name="connsiteY4" fmla="*/ 511863 h 1023724"/>
              <a:gd name="connsiteX5" fmla="*/ 873802 w 1023724"/>
              <a:gd name="connsiteY5" fmla="*/ 873804 h 1023724"/>
              <a:gd name="connsiteX6" fmla="*/ 511861 w 1023724"/>
              <a:gd name="connsiteY6" fmla="*/ 1023725 h 1023724"/>
              <a:gd name="connsiteX7" fmla="*/ 149920 w 1023724"/>
              <a:gd name="connsiteY7" fmla="*/ 873804 h 1023724"/>
              <a:gd name="connsiteX8" fmla="*/ -1 w 1023724"/>
              <a:gd name="connsiteY8" fmla="*/ 511863 h 1023724"/>
              <a:gd name="connsiteX9" fmla="*/ 0 w 1023724"/>
              <a:gd name="connsiteY9" fmla="*/ 511862 h 1023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23724" h="1023724">
                <a:moveTo>
                  <a:pt x="0" y="511862"/>
                </a:moveTo>
                <a:cubicBezTo>
                  <a:pt x="0" y="376108"/>
                  <a:pt x="53929" y="245914"/>
                  <a:pt x="149921" y="149921"/>
                </a:cubicBezTo>
                <a:cubicBezTo>
                  <a:pt x="245914" y="53928"/>
                  <a:pt x="376108" y="0"/>
                  <a:pt x="511862" y="1"/>
                </a:cubicBezTo>
                <a:cubicBezTo>
                  <a:pt x="647616" y="1"/>
                  <a:pt x="777810" y="53930"/>
                  <a:pt x="873803" y="149922"/>
                </a:cubicBezTo>
                <a:cubicBezTo>
                  <a:pt x="969796" y="245915"/>
                  <a:pt x="1023724" y="376109"/>
                  <a:pt x="1023723" y="511863"/>
                </a:cubicBezTo>
                <a:cubicBezTo>
                  <a:pt x="1023723" y="647617"/>
                  <a:pt x="969795" y="777811"/>
                  <a:pt x="873802" y="873804"/>
                </a:cubicBezTo>
                <a:cubicBezTo>
                  <a:pt x="777809" y="969797"/>
                  <a:pt x="647615" y="1023725"/>
                  <a:pt x="511861" y="1023725"/>
                </a:cubicBezTo>
                <a:cubicBezTo>
                  <a:pt x="376107" y="1023725"/>
                  <a:pt x="245913" y="969797"/>
                  <a:pt x="149920" y="873804"/>
                </a:cubicBezTo>
                <a:cubicBezTo>
                  <a:pt x="53927" y="777811"/>
                  <a:pt x="-1" y="647617"/>
                  <a:pt x="-1" y="511863"/>
                </a:cubicBezTo>
                <a:lnTo>
                  <a:pt x="0" y="511862"/>
                </a:lnTo>
                <a:close/>
              </a:path>
            </a:pathLst>
          </a:custGeom>
          <a:solidFill>
            <a:srgbClr val="BFF3C5"/>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177861" tIns="177861" rIns="177861" bIns="177861" spcCol="1270" anchor="ctr"/>
          <a:lstStyle/>
          <a:p>
            <a:pPr algn="ctr" defTabSz="977900">
              <a:lnSpc>
                <a:spcPct val="90000"/>
              </a:lnSpc>
              <a:spcAft>
                <a:spcPct val="35000"/>
              </a:spcAft>
              <a:defRPr/>
            </a:pPr>
            <a:r>
              <a:rPr lang="zh-CN" altLang="en-US" dirty="0">
                <a:solidFill>
                  <a:schemeClr val="tx1"/>
                </a:solidFill>
                <a:ea typeface="微软雅黑" pitchFamily="34" charset="-122"/>
              </a:rPr>
              <a:t>反写规则</a:t>
            </a:r>
          </a:p>
        </p:txBody>
      </p:sp>
      <p:sp>
        <p:nvSpPr>
          <p:cNvPr id="7" name="任意多边形 6"/>
          <p:cNvSpPr/>
          <p:nvPr/>
        </p:nvSpPr>
        <p:spPr bwMode="auto">
          <a:xfrm>
            <a:off x="2518370" y="1772815"/>
            <a:ext cx="307975" cy="352425"/>
          </a:xfrm>
          <a:custGeom>
            <a:avLst/>
            <a:gdLst>
              <a:gd name="connsiteX0" fmla="*/ 0 w 325544"/>
              <a:gd name="connsiteY0" fmla="*/ 76165 h 380825"/>
              <a:gd name="connsiteX1" fmla="*/ 162772 w 325544"/>
              <a:gd name="connsiteY1" fmla="*/ 76165 h 380825"/>
              <a:gd name="connsiteX2" fmla="*/ 162772 w 325544"/>
              <a:gd name="connsiteY2" fmla="*/ 0 h 380825"/>
              <a:gd name="connsiteX3" fmla="*/ 325544 w 325544"/>
              <a:gd name="connsiteY3" fmla="*/ 190413 h 380825"/>
              <a:gd name="connsiteX4" fmla="*/ 162772 w 325544"/>
              <a:gd name="connsiteY4" fmla="*/ 380825 h 380825"/>
              <a:gd name="connsiteX5" fmla="*/ 162772 w 325544"/>
              <a:gd name="connsiteY5" fmla="*/ 304660 h 380825"/>
              <a:gd name="connsiteX6" fmla="*/ 0 w 325544"/>
              <a:gd name="connsiteY6" fmla="*/ 304660 h 380825"/>
              <a:gd name="connsiteX7" fmla="*/ 0 w 325544"/>
              <a:gd name="connsiteY7" fmla="*/ 76165 h 380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5544" h="380825">
                <a:moveTo>
                  <a:pt x="0" y="76165"/>
                </a:moveTo>
                <a:lnTo>
                  <a:pt x="162772" y="76165"/>
                </a:lnTo>
                <a:lnTo>
                  <a:pt x="162772" y="0"/>
                </a:lnTo>
                <a:lnTo>
                  <a:pt x="325544" y="190413"/>
                </a:lnTo>
                <a:lnTo>
                  <a:pt x="162772" y="380825"/>
                </a:lnTo>
                <a:lnTo>
                  <a:pt x="162772" y="304660"/>
                </a:lnTo>
                <a:lnTo>
                  <a:pt x="0" y="304660"/>
                </a:lnTo>
                <a:lnTo>
                  <a:pt x="0" y="76165"/>
                </a:lnTo>
                <a:close/>
              </a:path>
            </a:pathLst>
          </a:cu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lIns="0" tIns="76165" rIns="97663" bIns="76165" spcCol="1270" anchor="ctr"/>
          <a:lstStyle/>
          <a:p>
            <a:pPr algn="ctr" defTabSz="711200">
              <a:lnSpc>
                <a:spcPct val="90000"/>
              </a:lnSpc>
              <a:spcAft>
                <a:spcPct val="35000"/>
              </a:spcAft>
              <a:defRPr/>
            </a:pPr>
            <a:endParaRPr lang="zh-CN" altLang="en-US" sz="1600">
              <a:ea typeface="微软雅黑" pitchFamily="34" charset="-122"/>
            </a:endParaRPr>
          </a:p>
        </p:txBody>
      </p:sp>
      <p:sp>
        <p:nvSpPr>
          <p:cNvPr id="8" name="任意多边形 7"/>
          <p:cNvSpPr/>
          <p:nvPr/>
        </p:nvSpPr>
        <p:spPr bwMode="auto">
          <a:xfrm>
            <a:off x="2953345" y="1004465"/>
            <a:ext cx="1690687" cy="1665288"/>
          </a:xfrm>
          <a:custGeom>
            <a:avLst/>
            <a:gdLst>
              <a:gd name="connsiteX0" fmla="*/ 0 w 2047449"/>
              <a:gd name="connsiteY0" fmla="*/ 1023725 h 2047449"/>
              <a:gd name="connsiteX1" fmla="*/ 299843 w 2047449"/>
              <a:gd name="connsiteY1" fmla="*/ 299842 h 2047449"/>
              <a:gd name="connsiteX2" fmla="*/ 1023727 w 2047449"/>
              <a:gd name="connsiteY2" fmla="*/ 1 h 2047449"/>
              <a:gd name="connsiteX3" fmla="*/ 1747610 w 2047449"/>
              <a:gd name="connsiteY3" fmla="*/ 299844 h 2047449"/>
              <a:gd name="connsiteX4" fmla="*/ 2047451 w 2047449"/>
              <a:gd name="connsiteY4" fmla="*/ 1023728 h 2047449"/>
              <a:gd name="connsiteX5" fmla="*/ 1747609 w 2047449"/>
              <a:gd name="connsiteY5" fmla="*/ 1747611 h 2047449"/>
              <a:gd name="connsiteX6" fmla="*/ 1023726 w 2047449"/>
              <a:gd name="connsiteY6" fmla="*/ 2047453 h 2047449"/>
              <a:gd name="connsiteX7" fmla="*/ 299843 w 2047449"/>
              <a:gd name="connsiteY7" fmla="*/ 1747610 h 2047449"/>
              <a:gd name="connsiteX8" fmla="*/ 2 w 2047449"/>
              <a:gd name="connsiteY8" fmla="*/ 1023727 h 2047449"/>
              <a:gd name="connsiteX9" fmla="*/ 0 w 2047449"/>
              <a:gd name="connsiteY9" fmla="*/ 1023725 h 2047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47449" h="2047449">
                <a:moveTo>
                  <a:pt x="0" y="1023725"/>
                </a:moveTo>
                <a:cubicBezTo>
                  <a:pt x="0" y="752216"/>
                  <a:pt x="107857" y="491828"/>
                  <a:pt x="299843" y="299842"/>
                </a:cubicBezTo>
                <a:cubicBezTo>
                  <a:pt x="491829" y="107857"/>
                  <a:pt x="752218" y="0"/>
                  <a:pt x="1023727" y="1"/>
                </a:cubicBezTo>
                <a:cubicBezTo>
                  <a:pt x="1295236" y="1"/>
                  <a:pt x="1555624" y="107858"/>
                  <a:pt x="1747610" y="299844"/>
                </a:cubicBezTo>
                <a:cubicBezTo>
                  <a:pt x="1939595" y="491830"/>
                  <a:pt x="2047452" y="752219"/>
                  <a:pt x="2047451" y="1023728"/>
                </a:cubicBezTo>
                <a:cubicBezTo>
                  <a:pt x="2047451" y="1295237"/>
                  <a:pt x="1939594" y="1555625"/>
                  <a:pt x="1747609" y="1747611"/>
                </a:cubicBezTo>
                <a:cubicBezTo>
                  <a:pt x="1555623" y="1939597"/>
                  <a:pt x="1295235" y="2047453"/>
                  <a:pt x="1023726" y="2047453"/>
                </a:cubicBezTo>
                <a:cubicBezTo>
                  <a:pt x="752217" y="2047453"/>
                  <a:pt x="491829" y="1939596"/>
                  <a:pt x="299843" y="1747610"/>
                </a:cubicBezTo>
                <a:cubicBezTo>
                  <a:pt x="107857" y="1555624"/>
                  <a:pt x="1" y="1295235"/>
                  <a:pt x="2" y="1023727"/>
                </a:cubicBezTo>
                <a:lnTo>
                  <a:pt x="0" y="1023725"/>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330322" tIns="330322" rIns="330322" bIns="330322" spcCol="1270" anchor="ctr"/>
          <a:lstStyle/>
          <a:p>
            <a:pPr algn="ctr" defTabSz="1066800">
              <a:lnSpc>
                <a:spcPct val="90000"/>
              </a:lnSpc>
              <a:spcAft>
                <a:spcPct val="35000"/>
              </a:spcAft>
              <a:defRPr/>
            </a:pPr>
            <a:r>
              <a:rPr lang="zh-CN" altLang="en-US" dirty="0">
                <a:ea typeface="微软雅黑" pitchFamily="34" charset="-122"/>
              </a:rPr>
              <a:t>业务流程设计中心</a:t>
            </a:r>
          </a:p>
        </p:txBody>
      </p:sp>
      <p:sp>
        <p:nvSpPr>
          <p:cNvPr id="9" name="TextBox 4"/>
          <p:cNvSpPr txBox="1">
            <a:spLocks noChangeArrowheads="1"/>
          </p:cNvSpPr>
          <p:nvPr/>
        </p:nvSpPr>
        <p:spPr bwMode="auto">
          <a:xfrm>
            <a:off x="2412007" y="1517228"/>
            <a:ext cx="719138" cy="307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000">
                <a:solidFill>
                  <a:schemeClr val="tx1"/>
                </a:solidFill>
                <a:latin typeface="宋体" pitchFamily="2" charset="-122"/>
                <a:ea typeface="宋体" pitchFamily="2" charset="-122"/>
              </a:defRPr>
            </a:lvl1pPr>
            <a:lvl2pPr marL="742950" indent="-285750" eaLnBrk="0" hangingPunct="0">
              <a:defRPr sz="2000">
                <a:solidFill>
                  <a:schemeClr val="tx1"/>
                </a:solidFill>
                <a:latin typeface="宋体" pitchFamily="2" charset="-122"/>
                <a:ea typeface="宋体" pitchFamily="2" charset="-122"/>
              </a:defRPr>
            </a:lvl2pPr>
            <a:lvl3pPr marL="1143000" indent="-228600" eaLnBrk="0" hangingPunct="0">
              <a:defRPr sz="2000">
                <a:solidFill>
                  <a:schemeClr val="tx1"/>
                </a:solidFill>
                <a:latin typeface="宋体" pitchFamily="2" charset="-122"/>
                <a:ea typeface="宋体" pitchFamily="2" charset="-122"/>
              </a:defRPr>
            </a:lvl3pPr>
            <a:lvl4pPr marL="1600200" indent="-228600" eaLnBrk="0" hangingPunct="0">
              <a:defRPr sz="2000">
                <a:solidFill>
                  <a:schemeClr val="tx1"/>
                </a:solidFill>
                <a:latin typeface="宋体" pitchFamily="2" charset="-122"/>
                <a:ea typeface="宋体" pitchFamily="2" charset="-122"/>
              </a:defRPr>
            </a:lvl4pPr>
            <a:lvl5pPr marL="2057400" indent="-228600" eaLnBrk="0" hangingPunct="0">
              <a:defRPr sz="2000">
                <a:solidFill>
                  <a:schemeClr val="tx1"/>
                </a:solidFill>
                <a:latin typeface="宋体" pitchFamily="2" charset="-122"/>
                <a:ea typeface="宋体" pitchFamily="2" charset="-122"/>
              </a:defRPr>
            </a:lvl5pPr>
            <a:lvl6pPr marL="2514600" indent="-228600" eaLnBrk="0" fontAlgn="base" hangingPunct="0">
              <a:spcBef>
                <a:spcPct val="0"/>
              </a:spcBef>
              <a:spcAft>
                <a:spcPct val="0"/>
              </a:spcAft>
              <a:defRPr sz="2000">
                <a:solidFill>
                  <a:schemeClr val="tx1"/>
                </a:solidFill>
                <a:latin typeface="宋体" pitchFamily="2" charset="-122"/>
                <a:ea typeface="宋体" pitchFamily="2" charset="-122"/>
              </a:defRPr>
            </a:lvl6pPr>
            <a:lvl7pPr marL="2971800" indent="-228600" eaLnBrk="0" fontAlgn="base" hangingPunct="0">
              <a:spcBef>
                <a:spcPct val="0"/>
              </a:spcBef>
              <a:spcAft>
                <a:spcPct val="0"/>
              </a:spcAft>
              <a:defRPr sz="2000">
                <a:solidFill>
                  <a:schemeClr val="tx1"/>
                </a:solidFill>
                <a:latin typeface="宋体" pitchFamily="2" charset="-122"/>
                <a:ea typeface="宋体" pitchFamily="2" charset="-122"/>
              </a:defRPr>
            </a:lvl7pPr>
            <a:lvl8pPr marL="3429000" indent="-228600" eaLnBrk="0" fontAlgn="base" hangingPunct="0">
              <a:spcBef>
                <a:spcPct val="0"/>
              </a:spcBef>
              <a:spcAft>
                <a:spcPct val="0"/>
              </a:spcAft>
              <a:defRPr sz="2000">
                <a:solidFill>
                  <a:schemeClr val="tx1"/>
                </a:solidFill>
                <a:latin typeface="宋体" pitchFamily="2" charset="-122"/>
                <a:ea typeface="宋体" pitchFamily="2" charset="-122"/>
              </a:defRPr>
            </a:lvl8pPr>
            <a:lvl9pPr marL="3886200" indent="-228600" eaLnBrk="0" fontAlgn="base" hangingPunct="0">
              <a:spcBef>
                <a:spcPct val="0"/>
              </a:spcBef>
              <a:spcAft>
                <a:spcPct val="0"/>
              </a:spcAft>
              <a:defRPr sz="2000">
                <a:solidFill>
                  <a:schemeClr val="tx1"/>
                </a:solidFill>
                <a:latin typeface="宋体" pitchFamily="2" charset="-122"/>
                <a:ea typeface="宋体" pitchFamily="2" charset="-122"/>
              </a:defRPr>
            </a:lvl9pPr>
          </a:lstStyle>
          <a:p>
            <a:pPr eaLnBrk="1" hangingPunct="1"/>
            <a:r>
              <a:rPr lang="zh-CN" altLang="en-US" sz="1400">
                <a:latin typeface="微软雅黑" pitchFamily="34" charset="-122"/>
                <a:ea typeface="微软雅黑" pitchFamily="34" charset="-122"/>
              </a:rPr>
              <a:t>引用</a:t>
            </a:r>
          </a:p>
        </p:txBody>
      </p:sp>
      <p:sp>
        <p:nvSpPr>
          <p:cNvPr id="10" name="任意多边形 9"/>
          <p:cNvSpPr/>
          <p:nvPr/>
        </p:nvSpPr>
        <p:spPr>
          <a:xfrm>
            <a:off x="2915245" y="3172990"/>
            <a:ext cx="1728787" cy="1728788"/>
          </a:xfrm>
          <a:custGeom>
            <a:avLst/>
            <a:gdLst>
              <a:gd name="connsiteX0" fmla="*/ 0 w 2047449"/>
              <a:gd name="connsiteY0" fmla="*/ 1023725 h 2047449"/>
              <a:gd name="connsiteX1" fmla="*/ 299843 w 2047449"/>
              <a:gd name="connsiteY1" fmla="*/ 299842 h 2047449"/>
              <a:gd name="connsiteX2" fmla="*/ 1023727 w 2047449"/>
              <a:gd name="connsiteY2" fmla="*/ 1 h 2047449"/>
              <a:gd name="connsiteX3" fmla="*/ 1747610 w 2047449"/>
              <a:gd name="connsiteY3" fmla="*/ 299844 h 2047449"/>
              <a:gd name="connsiteX4" fmla="*/ 2047451 w 2047449"/>
              <a:gd name="connsiteY4" fmla="*/ 1023728 h 2047449"/>
              <a:gd name="connsiteX5" fmla="*/ 1747609 w 2047449"/>
              <a:gd name="connsiteY5" fmla="*/ 1747611 h 2047449"/>
              <a:gd name="connsiteX6" fmla="*/ 1023726 w 2047449"/>
              <a:gd name="connsiteY6" fmla="*/ 2047453 h 2047449"/>
              <a:gd name="connsiteX7" fmla="*/ 299843 w 2047449"/>
              <a:gd name="connsiteY7" fmla="*/ 1747610 h 2047449"/>
              <a:gd name="connsiteX8" fmla="*/ 2 w 2047449"/>
              <a:gd name="connsiteY8" fmla="*/ 1023727 h 2047449"/>
              <a:gd name="connsiteX9" fmla="*/ 0 w 2047449"/>
              <a:gd name="connsiteY9" fmla="*/ 1023725 h 2047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47449" h="2047449">
                <a:moveTo>
                  <a:pt x="0" y="1023725"/>
                </a:moveTo>
                <a:cubicBezTo>
                  <a:pt x="0" y="752216"/>
                  <a:pt x="107857" y="491828"/>
                  <a:pt x="299843" y="299842"/>
                </a:cubicBezTo>
                <a:cubicBezTo>
                  <a:pt x="491829" y="107857"/>
                  <a:pt x="752218" y="0"/>
                  <a:pt x="1023727" y="1"/>
                </a:cubicBezTo>
                <a:cubicBezTo>
                  <a:pt x="1295236" y="1"/>
                  <a:pt x="1555624" y="107858"/>
                  <a:pt x="1747610" y="299844"/>
                </a:cubicBezTo>
                <a:cubicBezTo>
                  <a:pt x="1939595" y="491830"/>
                  <a:pt x="2047452" y="752219"/>
                  <a:pt x="2047451" y="1023728"/>
                </a:cubicBezTo>
                <a:cubicBezTo>
                  <a:pt x="2047451" y="1295237"/>
                  <a:pt x="1939594" y="1555625"/>
                  <a:pt x="1747609" y="1747611"/>
                </a:cubicBezTo>
                <a:cubicBezTo>
                  <a:pt x="1555623" y="1939597"/>
                  <a:pt x="1295235" y="2047453"/>
                  <a:pt x="1023726" y="2047453"/>
                </a:cubicBezTo>
                <a:cubicBezTo>
                  <a:pt x="752217" y="2047453"/>
                  <a:pt x="491829" y="1939596"/>
                  <a:pt x="299843" y="1747610"/>
                </a:cubicBezTo>
                <a:cubicBezTo>
                  <a:pt x="107857" y="1555624"/>
                  <a:pt x="1" y="1295235"/>
                  <a:pt x="2" y="1023727"/>
                </a:cubicBezTo>
                <a:lnTo>
                  <a:pt x="0" y="1023725"/>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330322" tIns="330322" rIns="330322" bIns="330322" spcCol="1270" anchor="ctr"/>
          <a:lstStyle/>
          <a:p>
            <a:pPr algn="ctr" defTabSz="1066800">
              <a:lnSpc>
                <a:spcPct val="90000"/>
              </a:lnSpc>
              <a:spcAft>
                <a:spcPct val="35000"/>
              </a:spcAft>
              <a:defRPr/>
            </a:pPr>
            <a:r>
              <a:rPr lang="zh-CN" altLang="en-US" dirty="0">
                <a:ea typeface="微软雅黑" pitchFamily="34" charset="-122"/>
              </a:rPr>
              <a:t>业务流程配置中心</a:t>
            </a:r>
          </a:p>
        </p:txBody>
      </p:sp>
      <p:sp>
        <p:nvSpPr>
          <p:cNvPr id="11" name="任意多边形 10"/>
          <p:cNvSpPr/>
          <p:nvPr/>
        </p:nvSpPr>
        <p:spPr>
          <a:xfrm>
            <a:off x="5220295" y="2812628"/>
            <a:ext cx="2232025" cy="2233612"/>
          </a:xfrm>
          <a:custGeom>
            <a:avLst/>
            <a:gdLst>
              <a:gd name="connsiteX0" fmla="*/ 0 w 2047449"/>
              <a:gd name="connsiteY0" fmla="*/ 1023725 h 2047449"/>
              <a:gd name="connsiteX1" fmla="*/ 299843 w 2047449"/>
              <a:gd name="connsiteY1" fmla="*/ 299842 h 2047449"/>
              <a:gd name="connsiteX2" fmla="*/ 1023727 w 2047449"/>
              <a:gd name="connsiteY2" fmla="*/ 1 h 2047449"/>
              <a:gd name="connsiteX3" fmla="*/ 1747610 w 2047449"/>
              <a:gd name="connsiteY3" fmla="*/ 299844 h 2047449"/>
              <a:gd name="connsiteX4" fmla="*/ 2047451 w 2047449"/>
              <a:gd name="connsiteY4" fmla="*/ 1023728 h 2047449"/>
              <a:gd name="connsiteX5" fmla="*/ 1747609 w 2047449"/>
              <a:gd name="connsiteY5" fmla="*/ 1747611 h 2047449"/>
              <a:gd name="connsiteX6" fmla="*/ 1023726 w 2047449"/>
              <a:gd name="connsiteY6" fmla="*/ 2047453 h 2047449"/>
              <a:gd name="connsiteX7" fmla="*/ 299843 w 2047449"/>
              <a:gd name="connsiteY7" fmla="*/ 1747610 h 2047449"/>
              <a:gd name="connsiteX8" fmla="*/ 2 w 2047449"/>
              <a:gd name="connsiteY8" fmla="*/ 1023727 h 2047449"/>
              <a:gd name="connsiteX9" fmla="*/ 0 w 2047449"/>
              <a:gd name="connsiteY9" fmla="*/ 1023725 h 2047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47449" h="2047449">
                <a:moveTo>
                  <a:pt x="0" y="1023725"/>
                </a:moveTo>
                <a:cubicBezTo>
                  <a:pt x="0" y="752216"/>
                  <a:pt x="107857" y="491828"/>
                  <a:pt x="299843" y="299842"/>
                </a:cubicBezTo>
                <a:cubicBezTo>
                  <a:pt x="491829" y="107857"/>
                  <a:pt x="752218" y="0"/>
                  <a:pt x="1023727" y="1"/>
                </a:cubicBezTo>
                <a:cubicBezTo>
                  <a:pt x="1295236" y="1"/>
                  <a:pt x="1555624" y="107858"/>
                  <a:pt x="1747610" y="299844"/>
                </a:cubicBezTo>
                <a:cubicBezTo>
                  <a:pt x="1939595" y="491830"/>
                  <a:pt x="2047452" y="752219"/>
                  <a:pt x="2047451" y="1023728"/>
                </a:cubicBezTo>
                <a:cubicBezTo>
                  <a:pt x="2047451" y="1295237"/>
                  <a:pt x="1939594" y="1555625"/>
                  <a:pt x="1747609" y="1747611"/>
                </a:cubicBezTo>
                <a:cubicBezTo>
                  <a:pt x="1555623" y="1939597"/>
                  <a:pt x="1295235" y="2047453"/>
                  <a:pt x="1023726" y="2047453"/>
                </a:cubicBezTo>
                <a:cubicBezTo>
                  <a:pt x="752217" y="2047453"/>
                  <a:pt x="491829" y="1939596"/>
                  <a:pt x="299843" y="1747610"/>
                </a:cubicBezTo>
                <a:cubicBezTo>
                  <a:pt x="107857" y="1555624"/>
                  <a:pt x="1" y="1295235"/>
                  <a:pt x="2" y="1023727"/>
                </a:cubicBezTo>
                <a:lnTo>
                  <a:pt x="0" y="1023725"/>
                </a:lnTo>
                <a:close/>
              </a:path>
            </a:pathLst>
          </a:custGeom>
          <a:solidFill>
            <a:srgbClr val="FF9900"/>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330322" tIns="330322" rIns="330322" bIns="330322" spcCol="1270" anchor="ctr"/>
          <a:lstStyle/>
          <a:p>
            <a:pPr algn="ctr" defTabSz="1066800">
              <a:lnSpc>
                <a:spcPct val="90000"/>
              </a:lnSpc>
              <a:spcAft>
                <a:spcPct val="35000"/>
              </a:spcAft>
              <a:defRPr/>
            </a:pPr>
            <a:r>
              <a:rPr lang="zh-CN" altLang="en-US" dirty="0">
                <a:ea typeface="微软雅黑" pitchFamily="34" charset="-122"/>
              </a:rPr>
              <a:t>业务流程应用</a:t>
            </a:r>
          </a:p>
        </p:txBody>
      </p:sp>
      <p:sp>
        <p:nvSpPr>
          <p:cNvPr id="12" name="任意多边形 11"/>
          <p:cNvSpPr/>
          <p:nvPr/>
        </p:nvSpPr>
        <p:spPr>
          <a:xfrm>
            <a:off x="2627907" y="4757315"/>
            <a:ext cx="2736850" cy="766763"/>
          </a:xfrm>
          <a:custGeom>
            <a:avLst/>
            <a:gdLst>
              <a:gd name="connsiteX0" fmla="*/ 0 w 1757362"/>
              <a:gd name="connsiteY0" fmla="*/ 0 h 1171575"/>
              <a:gd name="connsiteX1" fmla="*/ 1757362 w 1757362"/>
              <a:gd name="connsiteY1" fmla="*/ 0 h 1171575"/>
              <a:gd name="connsiteX2" fmla="*/ 1757362 w 1757362"/>
              <a:gd name="connsiteY2" fmla="*/ 1171575 h 1171575"/>
              <a:gd name="connsiteX3" fmla="*/ 0 w 1757362"/>
              <a:gd name="connsiteY3" fmla="*/ 1171575 h 1171575"/>
              <a:gd name="connsiteX4" fmla="*/ 0 w 1757362"/>
              <a:gd name="connsiteY4" fmla="*/ 0 h 1171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7362" h="1171575">
                <a:moveTo>
                  <a:pt x="0" y="0"/>
                </a:moveTo>
                <a:lnTo>
                  <a:pt x="1757362" y="0"/>
                </a:lnTo>
                <a:lnTo>
                  <a:pt x="1757362" y="1171575"/>
                </a:lnTo>
                <a:lnTo>
                  <a:pt x="0" y="117157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lIns="0" tIns="0" rIns="0" bIns="0" spcCol="1270" anchor="ctr"/>
          <a:lstStyle/>
          <a:p>
            <a:pPr marL="285750" lvl="1" indent="-285750" defTabSz="1600200">
              <a:lnSpc>
                <a:spcPct val="90000"/>
              </a:lnSpc>
              <a:spcAft>
                <a:spcPct val="15000"/>
              </a:spcAft>
              <a:buFontTx/>
              <a:buChar char="••"/>
              <a:defRPr/>
            </a:pPr>
            <a:endParaRPr lang="zh-CN" altLang="en-US" sz="3600" dirty="0">
              <a:ea typeface="微软雅黑" pitchFamily="34" charset="-122"/>
            </a:endParaRPr>
          </a:p>
        </p:txBody>
      </p:sp>
      <p:sp>
        <p:nvSpPr>
          <p:cNvPr id="13" name="任意多边形 12"/>
          <p:cNvSpPr/>
          <p:nvPr/>
        </p:nvSpPr>
        <p:spPr>
          <a:xfrm rot="5400000">
            <a:off x="3657401" y="2719759"/>
            <a:ext cx="307975" cy="350837"/>
          </a:xfrm>
          <a:custGeom>
            <a:avLst/>
            <a:gdLst>
              <a:gd name="connsiteX0" fmla="*/ 0 w 325544"/>
              <a:gd name="connsiteY0" fmla="*/ 76165 h 380825"/>
              <a:gd name="connsiteX1" fmla="*/ 162772 w 325544"/>
              <a:gd name="connsiteY1" fmla="*/ 76165 h 380825"/>
              <a:gd name="connsiteX2" fmla="*/ 162772 w 325544"/>
              <a:gd name="connsiteY2" fmla="*/ 0 h 380825"/>
              <a:gd name="connsiteX3" fmla="*/ 325544 w 325544"/>
              <a:gd name="connsiteY3" fmla="*/ 190413 h 380825"/>
              <a:gd name="connsiteX4" fmla="*/ 162772 w 325544"/>
              <a:gd name="connsiteY4" fmla="*/ 380825 h 380825"/>
              <a:gd name="connsiteX5" fmla="*/ 162772 w 325544"/>
              <a:gd name="connsiteY5" fmla="*/ 304660 h 380825"/>
              <a:gd name="connsiteX6" fmla="*/ 0 w 325544"/>
              <a:gd name="connsiteY6" fmla="*/ 304660 h 380825"/>
              <a:gd name="connsiteX7" fmla="*/ 0 w 325544"/>
              <a:gd name="connsiteY7" fmla="*/ 76165 h 380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5544" h="380825">
                <a:moveTo>
                  <a:pt x="0" y="76165"/>
                </a:moveTo>
                <a:lnTo>
                  <a:pt x="162772" y="76165"/>
                </a:lnTo>
                <a:lnTo>
                  <a:pt x="162772" y="0"/>
                </a:lnTo>
                <a:lnTo>
                  <a:pt x="325544" y="190413"/>
                </a:lnTo>
                <a:lnTo>
                  <a:pt x="162772" y="380825"/>
                </a:lnTo>
                <a:lnTo>
                  <a:pt x="162772" y="304660"/>
                </a:lnTo>
                <a:lnTo>
                  <a:pt x="0" y="304660"/>
                </a:lnTo>
                <a:lnTo>
                  <a:pt x="0" y="76165"/>
                </a:lnTo>
                <a:close/>
              </a:path>
            </a:pathLst>
          </a:cu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lIns="0" tIns="76165" rIns="97663" bIns="76165" spcCol="1270" anchor="ctr"/>
          <a:lstStyle/>
          <a:p>
            <a:pPr algn="ctr" defTabSz="711200">
              <a:lnSpc>
                <a:spcPct val="90000"/>
              </a:lnSpc>
              <a:spcAft>
                <a:spcPct val="35000"/>
              </a:spcAft>
              <a:defRPr/>
            </a:pPr>
            <a:endParaRPr lang="zh-CN" altLang="en-US" sz="1600">
              <a:ea typeface="微软雅黑" pitchFamily="34" charset="-122"/>
            </a:endParaRPr>
          </a:p>
        </p:txBody>
      </p:sp>
      <p:sp>
        <p:nvSpPr>
          <p:cNvPr id="14" name="任意多边形 13"/>
          <p:cNvSpPr/>
          <p:nvPr/>
        </p:nvSpPr>
        <p:spPr>
          <a:xfrm>
            <a:off x="4788495" y="3893715"/>
            <a:ext cx="307975" cy="350838"/>
          </a:xfrm>
          <a:custGeom>
            <a:avLst/>
            <a:gdLst>
              <a:gd name="connsiteX0" fmla="*/ 0 w 325544"/>
              <a:gd name="connsiteY0" fmla="*/ 76165 h 380825"/>
              <a:gd name="connsiteX1" fmla="*/ 162772 w 325544"/>
              <a:gd name="connsiteY1" fmla="*/ 76165 h 380825"/>
              <a:gd name="connsiteX2" fmla="*/ 162772 w 325544"/>
              <a:gd name="connsiteY2" fmla="*/ 0 h 380825"/>
              <a:gd name="connsiteX3" fmla="*/ 325544 w 325544"/>
              <a:gd name="connsiteY3" fmla="*/ 190413 h 380825"/>
              <a:gd name="connsiteX4" fmla="*/ 162772 w 325544"/>
              <a:gd name="connsiteY4" fmla="*/ 380825 h 380825"/>
              <a:gd name="connsiteX5" fmla="*/ 162772 w 325544"/>
              <a:gd name="connsiteY5" fmla="*/ 304660 h 380825"/>
              <a:gd name="connsiteX6" fmla="*/ 0 w 325544"/>
              <a:gd name="connsiteY6" fmla="*/ 304660 h 380825"/>
              <a:gd name="connsiteX7" fmla="*/ 0 w 325544"/>
              <a:gd name="connsiteY7" fmla="*/ 76165 h 380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5544" h="380825">
                <a:moveTo>
                  <a:pt x="0" y="76165"/>
                </a:moveTo>
                <a:lnTo>
                  <a:pt x="162772" y="76165"/>
                </a:lnTo>
                <a:lnTo>
                  <a:pt x="162772" y="0"/>
                </a:lnTo>
                <a:lnTo>
                  <a:pt x="325544" y="190413"/>
                </a:lnTo>
                <a:lnTo>
                  <a:pt x="162772" y="380825"/>
                </a:lnTo>
                <a:lnTo>
                  <a:pt x="162772" y="304660"/>
                </a:lnTo>
                <a:lnTo>
                  <a:pt x="0" y="304660"/>
                </a:lnTo>
                <a:lnTo>
                  <a:pt x="0" y="76165"/>
                </a:lnTo>
                <a:close/>
              </a:path>
            </a:pathLst>
          </a:cu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lIns="0" tIns="76165" rIns="97663" bIns="76165" spcCol="1270" anchor="ctr"/>
          <a:lstStyle/>
          <a:p>
            <a:pPr algn="ctr" defTabSz="711200">
              <a:lnSpc>
                <a:spcPct val="90000"/>
              </a:lnSpc>
              <a:spcAft>
                <a:spcPct val="35000"/>
              </a:spcAft>
              <a:defRPr/>
            </a:pPr>
            <a:endParaRPr lang="zh-CN" altLang="en-US" sz="1600">
              <a:ea typeface="微软雅黑" pitchFamily="34" charset="-122"/>
            </a:endParaRPr>
          </a:p>
        </p:txBody>
      </p:sp>
    </p:spTree>
    <p:extLst>
      <p:ext uri="{BB962C8B-B14F-4D97-AF65-F5344CB8AC3E}">
        <p14:creationId xmlns:p14="http://schemas.microsoft.com/office/powerpoint/2010/main" xmlns="" val="1819849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grpId="0" nodeType="afterEffect">
                                  <p:stCondLst>
                                    <p:cond delay="0"/>
                                  </p:stCondLst>
                                  <p:childTnLst>
                                    <p:animScale>
                                      <p:cBhvr>
                                        <p:cTn id="6" dur="1000" fill="hold"/>
                                        <p:tgtEl>
                                          <p:spTgt spid="4"/>
                                        </p:tgtEl>
                                      </p:cBhvr>
                                      <p:by x="120000" y="120000"/>
                                    </p:animScale>
                                  </p:childTnLst>
                                </p:cTn>
                              </p:par>
                              <p:par>
                                <p:cTn id="7" presetID="6" presetClass="emph" presetSubtype="0" fill="hold" nodeType="withEffect">
                                  <p:stCondLst>
                                    <p:cond delay="0"/>
                                  </p:stCondLst>
                                  <p:childTnLst>
                                    <p:animScale>
                                      <p:cBhvr>
                                        <p:cTn id="8" dur="1000" fill="hold"/>
                                        <p:tgtEl>
                                          <p:spTgt spid="5"/>
                                        </p:tgtEl>
                                      </p:cBhvr>
                                      <p:by x="120000" y="120000"/>
                                    </p:animScale>
                                  </p:childTnLst>
                                </p:cTn>
                              </p:par>
                              <p:par>
                                <p:cTn id="9" presetID="6" presetClass="emph" presetSubtype="0" fill="hold" grpId="0" nodeType="withEffect">
                                  <p:stCondLst>
                                    <p:cond delay="0"/>
                                  </p:stCondLst>
                                  <p:childTnLst>
                                    <p:animScale>
                                      <p:cBhvr>
                                        <p:cTn id="10" dur="1000" fill="hold"/>
                                        <p:tgtEl>
                                          <p:spTgt spid="6"/>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MH" val="20160215155452"/>
  <p:tag name="MH_LIBRARY" val="GRAPHIC"/>
</p:tagLst>
</file>

<file path=ppt/tags/tag10.xml><?xml version="1.0" encoding="utf-8"?>
<p:tagLst xmlns:a="http://schemas.openxmlformats.org/drawingml/2006/main" xmlns:r="http://schemas.openxmlformats.org/officeDocument/2006/relationships" xmlns:p="http://schemas.openxmlformats.org/presentationml/2006/main">
  <p:tag name="MH" val="20160215155739"/>
  <p:tag name="MH_LIBRARY" val="GRAPHIC"/>
  <p:tag name="MH_ORDER" val="标题 1"/>
</p:tagLst>
</file>

<file path=ppt/tags/tag11.xml><?xml version="1.0" encoding="utf-8"?>
<p:tagLst xmlns:a="http://schemas.openxmlformats.org/drawingml/2006/main" xmlns:r="http://schemas.openxmlformats.org/officeDocument/2006/relationships" xmlns:p="http://schemas.openxmlformats.org/presentationml/2006/main">
  <p:tag name="MH" val="20160215155739"/>
  <p:tag name="MH_LIBRARY" val="GRAPHIC"/>
  <p:tag name="MH_ORDER" val="Straight Connector 24"/>
</p:tagLst>
</file>

<file path=ppt/tags/tag12.xml><?xml version="1.0" encoding="utf-8"?>
<p:tagLst xmlns:a="http://schemas.openxmlformats.org/drawingml/2006/main" xmlns:r="http://schemas.openxmlformats.org/officeDocument/2006/relationships" xmlns:p="http://schemas.openxmlformats.org/presentationml/2006/main">
  <p:tag name="MH" val="20160215155739"/>
  <p:tag name="MH_LIBRARY" val="GRAPHIC"/>
  <p:tag name="MH_ORDER" val="Straight Connector 25"/>
</p:tagLst>
</file>

<file path=ppt/tags/tag13.xml><?xml version="1.0" encoding="utf-8"?>
<p:tagLst xmlns:a="http://schemas.openxmlformats.org/drawingml/2006/main" xmlns:r="http://schemas.openxmlformats.org/officeDocument/2006/relationships" xmlns:p="http://schemas.openxmlformats.org/presentationml/2006/main">
  <p:tag name="MH" val="20160215155739"/>
  <p:tag name="MH_LIBRARY" val="GRAPHIC"/>
  <p:tag name="MH_ORDER" val="TextBox 33"/>
</p:tagLst>
</file>

<file path=ppt/tags/tag14.xml><?xml version="1.0" encoding="utf-8"?>
<p:tagLst xmlns:a="http://schemas.openxmlformats.org/drawingml/2006/main" xmlns:r="http://schemas.openxmlformats.org/officeDocument/2006/relationships" xmlns:p="http://schemas.openxmlformats.org/presentationml/2006/main">
  <p:tag name="MH" val="20160215155739"/>
  <p:tag name="MH_LIBRARY" val="GRAPHIC"/>
  <p:tag name="MH_ORDER" val="TextBox 34"/>
</p:tagLst>
</file>

<file path=ppt/tags/tag15.xml><?xml version="1.0" encoding="utf-8"?>
<p:tagLst xmlns:a="http://schemas.openxmlformats.org/drawingml/2006/main" xmlns:r="http://schemas.openxmlformats.org/officeDocument/2006/relationships" xmlns:p="http://schemas.openxmlformats.org/presentationml/2006/main">
  <p:tag name="MH" val="20160215155739"/>
  <p:tag name="MH_LIBRARY" val="GRAPHIC"/>
  <p:tag name="MH_ORDER" val="Rectangle 22"/>
</p:tagLst>
</file>

<file path=ppt/tags/tag16.xml><?xml version="1.0" encoding="utf-8"?>
<p:tagLst xmlns:a="http://schemas.openxmlformats.org/drawingml/2006/main" xmlns:r="http://schemas.openxmlformats.org/officeDocument/2006/relationships" xmlns:p="http://schemas.openxmlformats.org/presentationml/2006/main">
  <p:tag name="MH" val="20160215155739"/>
  <p:tag name="MH_LIBRARY" val="GRAPHIC"/>
  <p:tag name="MH_ORDER" val="Rectangle 16"/>
</p:tagLst>
</file>

<file path=ppt/tags/tag17.xml><?xml version="1.0" encoding="utf-8"?>
<p:tagLst xmlns:a="http://schemas.openxmlformats.org/drawingml/2006/main" xmlns:r="http://schemas.openxmlformats.org/officeDocument/2006/relationships" xmlns:p="http://schemas.openxmlformats.org/presentationml/2006/main">
  <p:tag name="MH" val="20160215155452"/>
  <p:tag name="MH_LIBRARY" val="GRAPHIC"/>
</p:tagLst>
</file>

<file path=ppt/tags/tag18.xml><?xml version="1.0" encoding="utf-8"?>
<p:tagLst xmlns:a="http://schemas.openxmlformats.org/drawingml/2006/main" xmlns:r="http://schemas.openxmlformats.org/officeDocument/2006/relationships" xmlns:p="http://schemas.openxmlformats.org/presentationml/2006/main">
  <p:tag name="MH" val="20160215155739"/>
  <p:tag name="MH_LIBRARY" val="GRAPHIC"/>
  <p:tag name="MH_ORDER" val="标题 1"/>
</p:tagLst>
</file>

<file path=ppt/tags/tag19.xml><?xml version="1.0" encoding="utf-8"?>
<p:tagLst xmlns:a="http://schemas.openxmlformats.org/drawingml/2006/main" xmlns:r="http://schemas.openxmlformats.org/officeDocument/2006/relationships" xmlns:p="http://schemas.openxmlformats.org/presentationml/2006/main">
  <p:tag name="MH" val="20160215155739"/>
  <p:tag name="MH_LIBRARY" val="GRAPHIC"/>
  <p:tag name="MH_ORDER" val="Straight Connector 24"/>
</p:tagLst>
</file>

<file path=ppt/tags/tag2.xml><?xml version="1.0" encoding="utf-8"?>
<p:tagLst xmlns:a="http://schemas.openxmlformats.org/drawingml/2006/main" xmlns:r="http://schemas.openxmlformats.org/officeDocument/2006/relationships" xmlns:p="http://schemas.openxmlformats.org/presentationml/2006/main">
  <p:tag name="MH" val="20160215155739"/>
  <p:tag name="MH_LIBRARY" val="GRAPHIC"/>
  <p:tag name="MH_ORDER" val="标题 1"/>
</p:tagLst>
</file>

<file path=ppt/tags/tag20.xml><?xml version="1.0" encoding="utf-8"?>
<p:tagLst xmlns:a="http://schemas.openxmlformats.org/drawingml/2006/main" xmlns:r="http://schemas.openxmlformats.org/officeDocument/2006/relationships" xmlns:p="http://schemas.openxmlformats.org/presentationml/2006/main">
  <p:tag name="MH" val="20160215155739"/>
  <p:tag name="MH_LIBRARY" val="GRAPHIC"/>
  <p:tag name="MH_ORDER" val="Straight Connector 25"/>
</p:tagLst>
</file>

<file path=ppt/tags/tag21.xml><?xml version="1.0" encoding="utf-8"?>
<p:tagLst xmlns:a="http://schemas.openxmlformats.org/drawingml/2006/main" xmlns:r="http://schemas.openxmlformats.org/officeDocument/2006/relationships" xmlns:p="http://schemas.openxmlformats.org/presentationml/2006/main">
  <p:tag name="MH" val="20160215155739"/>
  <p:tag name="MH_LIBRARY" val="GRAPHIC"/>
  <p:tag name="MH_ORDER" val="TextBox 33"/>
</p:tagLst>
</file>

<file path=ppt/tags/tag22.xml><?xml version="1.0" encoding="utf-8"?>
<p:tagLst xmlns:a="http://schemas.openxmlformats.org/drawingml/2006/main" xmlns:r="http://schemas.openxmlformats.org/officeDocument/2006/relationships" xmlns:p="http://schemas.openxmlformats.org/presentationml/2006/main">
  <p:tag name="MH" val="20160215155739"/>
  <p:tag name="MH_LIBRARY" val="GRAPHIC"/>
  <p:tag name="MH_ORDER" val="TextBox 34"/>
</p:tagLst>
</file>

<file path=ppt/tags/tag23.xml><?xml version="1.0" encoding="utf-8"?>
<p:tagLst xmlns:a="http://schemas.openxmlformats.org/drawingml/2006/main" xmlns:r="http://schemas.openxmlformats.org/officeDocument/2006/relationships" xmlns:p="http://schemas.openxmlformats.org/presentationml/2006/main">
  <p:tag name="MH" val="20160215155739"/>
  <p:tag name="MH_LIBRARY" val="GRAPHIC"/>
  <p:tag name="MH_ORDER" val="Rectangle 22"/>
</p:tagLst>
</file>

<file path=ppt/tags/tag24.xml><?xml version="1.0" encoding="utf-8"?>
<p:tagLst xmlns:a="http://schemas.openxmlformats.org/drawingml/2006/main" xmlns:r="http://schemas.openxmlformats.org/officeDocument/2006/relationships" xmlns:p="http://schemas.openxmlformats.org/presentationml/2006/main">
  <p:tag name="MH" val="20160215155739"/>
  <p:tag name="MH_LIBRARY" val="GRAPHIC"/>
  <p:tag name="MH_ORDER" val="Rectangle 16"/>
</p:tagLst>
</file>

<file path=ppt/tags/tag25.xml><?xml version="1.0" encoding="utf-8"?>
<p:tagLst xmlns:a="http://schemas.openxmlformats.org/drawingml/2006/main" xmlns:r="http://schemas.openxmlformats.org/officeDocument/2006/relationships" xmlns:p="http://schemas.openxmlformats.org/presentationml/2006/main">
  <p:tag name="MH" val="20160215161412"/>
  <p:tag name="MH_LIBRARY" val="GRAPHIC"/>
</p:tagLst>
</file>

<file path=ppt/tags/tag26.xml><?xml version="1.0" encoding="utf-8"?>
<p:tagLst xmlns:a="http://schemas.openxmlformats.org/drawingml/2006/main" xmlns:r="http://schemas.openxmlformats.org/officeDocument/2006/relationships" xmlns:p="http://schemas.openxmlformats.org/presentationml/2006/main">
  <p:tag name="MH" val="20160215161412"/>
  <p:tag name="MH_LIBRARY" val="GRAPHIC"/>
  <p:tag name="MH_ORDER" val="文本框 3"/>
</p:tagLst>
</file>

<file path=ppt/tags/tag27.xml><?xml version="1.0" encoding="utf-8"?>
<p:tagLst xmlns:a="http://schemas.openxmlformats.org/drawingml/2006/main" xmlns:r="http://schemas.openxmlformats.org/officeDocument/2006/relationships" xmlns:p="http://schemas.openxmlformats.org/presentationml/2006/main">
  <p:tag name="MH" val="20160215161412"/>
  <p:tag name="MH_LIBRARY" val="GRAPHIC"/>
  <p:tag name="MH_ORDER" val="Straight Connector 6"/>
</p:tagLst>
</file>

<file path=ppt/tags/tag28.xml><?xml version="1.0" encoding="utf-8"?>
<p:tagLst xmlns:a="http://schemas.openxmlformats.org/drawingml/2006/main" xmlns:r="http://schemas.openxmlformats.org/officeDocument/2006/relationships" xmlns:p="http://schemas.openxmlformats.org/presentationml/2006/main">
  <p:tag name="MH" val="20160215161412"/>
  <p:tag name="MH_LIBRARY" val="GRAPHIC"/>
</p:tagLst>
</file>

<file path=ppt/tags/tag29.xml><?xml version="1.0" encoding="utf-8"?>
<p:tagLst xmlns:a="http://schemas.openxmlformats.org/drawingml/2006/main" xmlns:r="http://schemas.openxmlformats.org/officeDocument/2006/relationships" xmlns:p="http://schemas.openxmlformats.org/presentationml/2006/main">
  <p:tag name="MH" val="20160215161412"/>
  <p:tag name="MH_LIBRARY" val="GRAPHIC"/>
  <p:tag name="MH_ORDER" val="文本框 3"/>
</p:tagLst>
</file>

<file path=ppt/tags/tag3.xml><?xml version="1.0" encoding="utf-8"?>
<p:tagLst xmlns:a="http://schemas.openxmlformats.org/drawingml/2006/main" xmlns:r="http://schemas.openxmlformats.org/officeDocument/2006/relationships" xmlns:p="http://schemas.openxmlformats.org/presentationml/2006/main">
  <p:tag name="MH" val="20160215155739"/>
  <p:tag name="MH_LIBRARY" val="GRAPHIC"/>
  <p:tag name="MH_ORDER" val="Straight Connector 24"/>
</p:tagLst>
</file>

<file path=ppt/tags/tag30.xml><?xml version="1.0" encoding="utf-8"?>
<p:tagLst xmlns:a="http://schemas.openxmlformats.org/drawingml/2006/main" xmlns:r="http://schemas.openxmlformats.org/officeDocument/2006/relationships" xmlns:p="http://schemas.openxmlformats.org/presentationml/2006/main">
  <p:tag name="MH" val="20160215161412"/>
  <p:tag name="MH_LIBRARY" val="GRAPHIC"/>
  <p:tag name="MH_ORDER" val="Straight Connector 6"/>
</p:tagLst>
</file>

<file path=ppt/tags/tag31.xml><?xml version="1.0" encoding="utf-8"?>
<p:tagLst xmlns:a="http://schemas.openxmlformats.org/drawingml/2006/main" xmlns:r="http://schemas.openxmlformats.org/officeDocument/2006/relationships" xmlns:p="http://schemas.openxmlformats.org/presentationml/2006/main">
  <p:tag name="MH" val="20160215161412"/>
  <p:tag name="MH_LIBRARY" val="GRAPHIC"/>
</p:tagLst>
</file>

<file path=ppt/tags/tag32.xml><?xml version="1.0" encoding="utf-8"?>
<p:tagLst xmlns:a="http://schemas.openxmlformats.org/drawingml/2006/main" xmlns:r="http://schemas.openxmlformats.org/officeDocument/2006/relationships" xmlns:p="http://schemas.openxmlformats.org/presentationml/2006/main">
  <p:tag name="MH" val="20160215161412"/>
  <p:tag name="MH_LIBRARY" val="GRAPHIC"/>
  <p:tag name="MH_ORDER" val="文本框 3"/>
</p:tagLst>
</file>

<file path=ppt/tags/tag33.xml><?xml version="1.0" encoding="utf-8"?>
<p:tagLst xmlns:a="http://schemas.openxmlformats.org/drawingml/2006/main" xmlns:r="http://schemas.openxmlformats.org/officeDocument/2006/relationships" xmlns:p="http://schemas.openxmlformats.org/presentationml/2006/main">
  <p:tag name="MH" val="20160215161412"/>
  <p:tag name="MH_LIBRARY" val="GRAPHIC"/>
  <p:tag name="MH_ORDER" val="Straight Connector 6"/>
</p:tagLst>
</file>

<file path=ppt/tags/tag34.xml><?xml version="1.0" encoding="utf-8"?>
<p:tagLst xmlns:a="http://schemas.openxmlformats.org/drawingml/2006/main" xmlns:r="http://schemas.openxmlformats.org/officeDocument/2006/relationships" xmlns:p="http://schemas.openxmlformats.org/presentationml/2006/main">
  <p:tag name="MH" val="20160215173953"/>
  <p:tag name="MH_LIBRARY" val="GRAPHIC"/>
  <p:tag name="MH_TYPE" val="Text"/>
  <p:tag name="MH_ORDER" val="3"/>
</p:tagLst>
</file>

<file path=ppt/tags/tag35.xml><?xml version="1.0" encoding="utf-8"?>
<p:tagLst xmlns:a="http://schemas.openxmlformats.org/drawingml/2006/main" xmlns:r="http://schemas.openxmlformats.org/officeDocument/2006/relationships" xmlns:p="http://schemas.openxmlformats.org/presentationml/2006/main">
  <p:tag name="MH" val="20160215173953"/>
  <p:tag name="MH_LIBRARY" val="GRAPHIC"/>
  <p:tag name="MH_TYPE" val="Text"/>
  <p:tag name="MH_ORDER" val="1"/>
</p:tagLst>
</file>

<file path=ppt/tags/tag36.xml><?xml version="1.0" encoding="utf-8"?>
<p:tagLst xmlns:a="http://schemas.openxmlformats.org/drawingml/2006/main" xmlns:r="http://schemas.openxmlformats.org/officeDocument/2006/relationships" xmlns:p="http://schemas.openxmlformats.org/presentationml/2006/main">
  <p:tag name="MH" val="20160215173953"/>
  <p:tag name="MH_LIBRARY" val="GRAPHIC"/>
  <p:tag name="MH_TYPE" val="Text"/>
  <p:tag name="MH_ORDER" val="2"/>
</p:tagLst>
</file>

<file path=ppt/tags/tag37.xml><?xml version="1.0" encoding="utf-8"?>
<p:tagLst xmlns:a="http://schemas.openxmlformats.org/drawingml/2006/main" xmlns:r="http://schemas.openxmlformats.org/officeDocument/2006/relationships" xmlns:p="http://schemas.openxmlformats.org/presentationml/2006/main">
  <p:tag name="MH" val="20160215173953"/>
  <p:tag name="MH_LIBRARY" val="GRAPHIC"/>
  <p:tag name="MH_TYPE" val="Text"/>
  <p:tag name="MH_ORDER" val="4"/>
</p:tagLst>
</file>

<file path=ppt/tags/tag38.xml><?xml version="1.0" encoding="utf-8"?>
<p:tagLst xmlns:a="http://schemas.openxmlformats.org/drawingml/2006/main" xmlns:r="http://schemas.openxmlformats.org/officeDocument/2006/relationships" xmlns:p="http://schemas.openxmlformats.org/presentationml/2006/main">
  <p:tag name="MH" val="20160215161412"/>
  <p:tag name="MH_LIBRARY" val="GRAPHIC"/>
</p:tagLst>
</file>

<file path=ppt/tags/tag39.xml><?xml version="1.0" encoding="utf-8"?>
<p:tagLst xmlns:a="http://schemas.openxmlformats.org/drawingml/2006/main" xmlns:r="http://schemas.openxmlformats.org/officeDocument/2006/relationships" xmlns:p="http://schemas.openxmlformats.org/presentationml/2006/main">
  <p:tag name="MH" val="20160215161412"/>
  <p:tag name="MH_LIBRARY" val="GRAPHIC"/>
  <p:tag name="MH_ORDER" val="文本框 3"/>
</p:tagLst>
</file>

<file path=ppt/tags/tag4.xml><?xml version="1.0" encoding="utf-8"?>
<p:tagLst xmlns:a="http://schemas.openxmlformats.org/drawingml/2006/main" xmlns:r="http://schemas.openxmlformats.org/officeDocument/2006/relationships" xmlns:p="http://schemas.openxmlformats.org/presentationml/2006/main">
  <p:tag name="MH" val="20160215155739"/>
  <p:tag name="MH_LIBRARY" val="GRAPHIC"/>
  <p:tag name="MH_ORDER" val="Straight Connector 25"/>
</p:tagLst>
</file>

<file path=ppt/tags/tag40.xml><?xml version="1.0" encoding="utf-8"?>
<p:tagLst xmlns:a="http://schemas.openxmlformats.org/drawingml/2006/main" xmlns:r="http://schemas.openxmlformats.org/officeDocument/2006/relationships" xmlns:p="http://schemas.openxmlformats.org/presentationml/2006/main">
  <p:tag name="MH" val="20160215161412"/>
  <p:tag name="MH_LIBRARY" val="GRAPHIC"/>
  <p:tag name="MH_ORDER" val="Straight Connector 6"/>
</p:tagLst>
</file>

<file path=ppt/tags/tag5.xml><?xml version="1.0" encoding="utf-8"?>
<p:tagLst xmlns:a="http://schemas.openxmlformats.org/drawingml/2006/main" xmlns:r="http://schemas.openxmlformats.org/officeDocument/2006/relationships" xmlns:p="http://schemas.openxmlformats.org/presentationml/2006/main">
  <p:tag name="MH" val="20160215155739"/>
  <p:tag name="MH_LIBRARY" val="GRAPHIC"/>
  <p:tag name="MH_ORDER" val="TextBox 33"/>
</p:tagLst>
</file>

<file path=ppt/tags/tag6.xml><?xml version="1.0" encoding="utf-8"?>
<p:tagLst xmlns:a="http://schemas.openxmlformats.org/drawingml/2006/main" xmlns:r="http://schemas.openxmlformats.org/officeDocument/2006/relationships" xmlns:p="http://schemas.openxmlformats.org/presentationml/2006/main">
  <p:tag name="MH" val="20160215155739"/>
  <p:tag name="MH_LIBRARY" val="GRAPHIC"/>
  <p:tag name="MH_ORDER" val="TextBox 34"/>
</p:tagLst>
</file>

<file path=ppt/tags/tag7.xml><?xml version="1.0" encoding="utf-8"?>
<p:tagLst xmlns:a="http://schemas.openxmlformats.org/drawingml/2006/main" xmlns:r="http://schemas.openxmlformats.org/officeDocument/2006/relationships" xmlns:p="http://schemas.openxmlformats.org/presentationml/2006/main">
  <p:tag name="MH" val="20160215155739"/>
  <p:tag name="MH_LIBRARY" val="GRAPHIC"/>
  <p:tag name="MH_ORDER" val="Rectangle 22"/>
</p:tagLst>
</file>

<file path=ppt/tags/tag8.xml><?xml version="1.0" encoding="utf-8"?>
<p:tagLst xmlns:a="http://schemas.openxmlformats.org/drawingml/2006/main" xmlns:r="http://schemas.openxmlformats.org/officeDocument/2006/relationships" xmlns:p="http://schemas.openxmlformats.org/presentationml/2006/main">
  <p:tag name="MH" val="20160215155739"/>
  <p:tag name="MH_LIBRARY" val="GRAPHIC"/>
  <p:tag name="MH_ORDER" val="Rectangle 16"/>
</p:tagLst>
</file>

<file path=ppt/tags/tag9.xml><?xml version="1.0" encoding="utf-8"?>
<p:tagLst xmlns:a="http://schemas.openxmlformats.org/drawingml/2006/main" xmlns:r="http://schemas.openxmlformats.org/officeDocument/2006/relationships" xmlns:p="http://schemas.openxmlformats.org/presentationml/2006/main">
  <p:tag name="MH" val="20160215155452"/>
  <p:tag name="MH_LIBRARY" val="GRAPHIC"/>
</p:tagLst>
</file>

<file path=ppt/theme/theme1.xml><?xml version="1.0" encoding="utf-8"?>
<a:theme xmlns:a="http://schemas.openxmlformats.org/drawingml/2006/main" name="1_TENA11_BreakoutSession_Template_16x9_Final_05132011">
  <a:themeElements>
    <a:clrScheme name="波形">
      <a:dk1>
        <a:sysClr val="windowText" lastClr="000000"/>
      </a:dk1>
      <a:lt1>
        <a:sysClr val="window" lastClr="FFFFFF"/>
      </a:lt1>
      <a:dk2>
        <a:srgbClr val="073E87"/>
      </a:dk2>
      <a:lt2>
        <a:srgbClr val="C6E7FC"/>
      </a:lt2>
      <a:accent1>
        <a:srgbClr val="31B6FD"/>
      </a:accent1>
      <a:accent2>
        <a:srgbClr val="4584D3"/>
      </a:accent2>
      <a:accent3>
        <a:srgbClr val="5BD078"/>
      </a:accent3>
      <a:accent4>
        <a:srgbClr val="A5D028"/>
      </a:accent4>
      <a:accent5>
        <a:srgbClr val="F5C040"/>
      </a:accent5>
      <a:accent6>
        <a:srgbClr val="05E0DB"/>
      </a:accent6>
      <a:hlink>
        <a:srgbClr val="0080FF"/>
      </a:hlink>
      <a:folHlink>
        <a:srgbClr val="5EAEFF"/>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gradFill>
          <a:gsLst>
            <a:gs pos="0">
              <a:schemeClr val="tx2">
                <a:lumMod val="50000"/>
              </a:schemeClr>
            </a:gs>
            <a:gs pos="80000">
              <a:schemeClr val="tx2"/>
            </a:gs>
            <a:gs pos="100000">
              <a:schemeClr val="tx2"/>
            </a:gs>
          </a:gsLst>
        </a:gradFill>
        <a:ln>
          <a:solidFill>
            <a:schemeClr val="tx2"/>
          </a:solidFill>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a:defRPr sz="2200" dirty="0" smtClean="0">
            <a:solidFill>
              <a:schemeClr val="tx1">
                <a:alpha val="99000"/>
              </a:schemeClr>
            </a:solidFill>
          </a:defRPr>
        </a:defPPr>
      </a:lstStyle>
      <a:style>
        <a:lnRef idx="1">
          <a:schemeClr val="accent1"/>
        </a:lnRef>
        <a:fillRef idx="3">
          <a:schemeClr val="accent1"/>
        </a:fillRef>
        <a:effectRef idx="2">
          <a:schemeClr val="accent1"/>
        </a:effectRef>
        <a:fontRef idx="minor">
          <a:schemeClr val="lt1"/>
        </a:fontRef>
      </a:style>
    </a:spDef>
    <a:txDef>
      <a:spPr>
        <a:noFill/>
      </a:spPr>
      <a:bodyPr wrap="square" lIns="0" tIns="0" rIns="0" bIns="0" rtlCol="0">
        <a:spAutoFit/>
      </a:bodyPr>
      <a:lstStyle>
        <a:defPPr>
          <a:defRPr dirty="0" err="1" smtClean="0">
            <a:gradFill>
              <a:gsLst>
                <a:gs pos="0">
                  <a:schemeClr val="tx1"/>
                </a:gs>
                <a:gs pos="86000">
                  <a:schemeClr val="tx1"/>
                </a:gs>
              </a:gsLst>
              <a:lin ang="5400000" scaled="0"/>
            </a:gradFill>
          </a:defRPr>
        </a:defPPr>
      </a:lstStyle>
    </a:txDef>
  </a:objectDefaults>
  <a:extraClrSchemeLst/>
</a:theme>
</file>

<file path=ppt/theme/theme2.xml><?xml version="1.0" encoding="utf-8"?>
<a:theme xmlns:a="http://schemas.openxmlformats.org/drawingml/2006/main" name="1_默认设计模板">
  <a:themeElements>
    <a:clrScheme name="默认设计模板 1">
      <a:dk1>
        <a:srgbClr val="000000"/>
      </a:dk1>
      <a:lt1>
        <a:srgbClr val="FFFFFF"/>
      </a:lt1>
      <a:dk2>
        <a:srgbClr val="000000"/>
      </a:dk2>
      <a:lt2>
        <a:srgbClr val="404040"/>
      </a:lt2>
      <a:accent1>
        <a:srgbClr val="0060C0"/>
      </a:accent1>
      <a:accent2>
        <a:srgbClr val="003B76"/>
      </a:accent2>
      <a:accent3>
        <a:srgbClr val="FFFFFF"/>
      </a:accent3>
      <a:accent4>
        <a:srgbClr val="000000"/>
      </a:accent4>
      <a:accent5>
        <a:srgbClr val="AAB6DC"/>
      </a:accent5>
      <a:accent6>
        <a:srgbClr val="00356A"/>
      </a:accent6>
      <a:hlink>
        <a:srgbClr val="FF9900"/>
      </a:hlink>
      <a:folHlink>
        <a:srgbClr val="CC0000"/>
      </a:folHlink>
    </a:clrScheme>
    <a:fontScheme name="默认设计模板">
      <a:majorFont>
        <a:latin typeface="Arial"/>
        <a:ea typeface="微软雅黑"/>
        <a:cs typeface=""/>
      </a:majorFont>
      <a:minorFont>
        <a:latin typeface="Arial"/>
        <a:ea typeface="微软雅黑"/>
        <a:cs typeface="微软雅黑"/>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9525" cap="flat" cmpd="sng" algn="ctr">
          <a:noFill/>
          <a:prstDash val="solid"/>
          <a:round/>
          <a:headEnd type="none" w="med" len="med"/>
          <a:tailEnd type="none" w="med" len="med"/>
        </a:ln>
        <a:effectLst>
          <a:outerShdw dist="17961" dir="2700000" algn="ctr" rotWithShape="0">
            <a:schemeClr val="bg2"/>
          </a:outerShdw>
        </a:effectLst>
      </a:spPr>
      <a:bodyPr vert="horz" wrap="none" lIns="90000" tIns="46800" rIns="90000" bIns="46800" numCol="1" rtlCol="0" anchor="ctr" anchorCtr="0" compatLnSpc="1">
        <a:prstTxWarp prst="textNoShape">
          <a:avLst/>
        </a:prstTxWarp>
        <a:noAutofit/>
      </a:bodyPr>
      <a:lstStyle>
        <a:defPPr marL="342900" marR="0" indent="-342900" algn="ctr" defTabSz="914400" rtl="0" eaLnBrk="1" fontAlgn="base" latinLnBrk="0" hangingPunct="1">
          <a:lnSpc>
            <a:spcPct val="100000"/>
          </a:lnSpc>
          <a:spcBef>
            <a:spcPct val="20000"/>
          </a:spcBef>
          <a:spcAft>
            <a:spcPct val="0"/>
          </a:spcAft>
          <a:buClr>
            <a:srgbClr val="E1B40C"/>
          </a:buClr>
          <a:buSzPct val="80000"/>
          <a:tabLst/>
          <a:defRPr kumimoji="0" sz="1600" b="0" i="0" u="none" strike="noStrike" cap="none" normalizeH="0" baseline="0" dirty="0" smtClean="0">
            <a:ln>
              <a:noFill/>
            </a:ln>
            <a:solidFill>
              <a:schemeClr val="bg1"/>
            </a:solidFill>
            <a:effectLst/>
            <a:latin typeface="Arial" pitchFamily="34" charset="0"/>
            <a:ea typeface="微软雅黑" pitchFamily="34"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outerShdw dist="17961" dir="2700000" algn="ctr" rotWithShape="0">
            <a:schemeClr val="bg2"/>
          </a:outerShdw>
        </a:effectLst>
      </a:spPr>
      <a:bodyPr vert="horz" wrap="none" lIns="90000" tIns="46800" rIns="90000" bIns="46800" numCol="1" anchor="t" anchorCtr="0" compatLnSpc="1">
        <a:prstTxWarp prst="textNoShape">
          <a:avLst/>
        </a:prstTxWarp>
        <a:spAutoFit/>
      </a:bodyPr>
      <a:lstStyle>
        <a:defPPr marL="342900" marR="0" indent="-342900" algn="l" defTabSz="914400" rtl="0" eaLnBrk="1" fontAlgn="base" latinLnBrk="0" hangingPunct="1">
          <a:lnSpc>
            <a:spcPct val="100000"/>
          </a:lnSpc>
          <a:spcBef>
            <a:spcPct val="20000"/>
          </a:spcBef>
          <a:spcAft>
            <a:spcPct val="0"/>
          </a:spcAft>
          <a:buClr>
            <a:srgbClr val="E1B40C"/>
          </a:buClr>
          <a:buSzPct val="80000"/>
          <a:buFont typeface="Wingdings" pitchFamily="2" charset="2"/>
          <a:buChar char="n"/>
          <a:tabLst/>
          <a:defRPr kumimoji="0" lang="zh-CN" altLang="en-US" sz="1600" b="0" i="0" u="none" strike="noStrike" cap="none" normalizeH="0" baseline="0" smtClean="0">
            <a:ln>
              <a:noFill/>
            </a:ln>
            <a:solidFill>
              <a:schemeClr val="tx1"/>
            </a:solidFill>
            <a:effectLst/>
            <a:latin typeface="Arial" pitchFamily="34" charset="0"/>
            <a:ea typeface="微软雅黑" pitchFamily="34" charset="-122"/>
          </a:defRPr>
        </a:defPPr>
      </a:lstStyle>
    </a:lnDef>
  </a:objectDefaults>
  <a:extraClrSchemeLst>
    <a:extraClrScheme>
      <a:clrScheme name="默认设计模板 1">
        <a:dk1>
          <a:srgbClr val="000000"/>
        </a:dk1>
        <a:lt1>
          <a:srgbClr val="FFFFFF"/>
        </a:lt1>
        <a:dk2>
          <a:srgbClr val="000000"/>
        </a:dk2>
        <a:lt2>
          <a:srgbClr val="404040"/>
        </a:lt2>
        <a:accent1>
          <a:srgbClr val="0060C0"/>
        </a:accent1>
        <a:accent2>
          <a:srgbClr val="003B76"/>
        </a:accent2>
        <a:accent3>
          <a:srgbClr val="FFFFFF"/>
        </a:accent3>
        <a:accent4>
          <a:srgbClr val="000000"/>
        </a:accent4>
        <a:accent5>
          <a:srgbClr val="AAB6DC"/>
        </a:accent5>
        <a:accent6>
          <a:srgbClr val="00356A"/>
        </a:accent6>
        <a:hlink>
          <a:srgbClr val="FF9900"/>
        </a:hlink>
        <a:folHlink>
          <a:srgbClr val="CC00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4D4D4D"/>
        </a:lt2>
        <a:accent1>
          <a:srgbClr val="0060C0"/>
        </a:accent1>
        <a:accent2>
          <a:srgbClr val="003B76"/>
        </a:accent2>
        <a:accent3>
          <a:srgbClr val="FFFFFF"/>
        </a:accent3>
        <a:accent4>
          <a:srgbClr val="000000"/>
        </a:accent4>
        <a:accent5>
          <a:srgbClr val="AAB6DC"/>
        </a:accent5>
        <a:accent6>
          <a:srgbClr val="00356A"/>
        </a:accent6>
        <a:hlink>
          <a:srgbClr val="53A9FF"/>
        </a:hlink>
        <a:folHlink>
          <a:srgbClr val="0066CC"/>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4D4D4D"/>
        </a:lt2>
        <a:accent1>
          <a:srgbClr val="808080"/>
        </a:accent1>
        <a:accent2>
          <a:srgbClr val="292929"/>
        </a:accent2>
        <a:accent3>
          <a:srgbClr val="FFFFFF"/>
        </a:accent3>
        <a:accent4>
          <a:srgbClr val="000000"/>
        </a:accent4>
        <a:accent5>
          <a:srgbClr val="C0C0C0"/>
        </a:accent5>
        <a:accent6>
          <a:srgbClr val="242424"/>
        </a:accent6>
        <a:hlink>
          <a:srgbClr val="EA2D00"/>
        </a:hlink>
        <a:folHlink>
          <a:srgbClr val="990000"/>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FFFFFF"/>
        </a:lt1>
        <a:dk2>
          <a:srgbClr val="000000"/>
        </a:dk2>
        <a:lt2>
          <a:srgbClr val="4D4D4D"/>
        </a:lt2>
        <a:accent1>
          <a:srgbClr val="53A9FF"/>
        </a:accent1>
        <a:accent2>
          <a:srgbClr val="0066CC"/>
        </a:accent2>
        <a:accent3>
          <a:srgbClr val="FFFFFF"/>
        </a:accent3>
        <a:accent4>
          <a:srgbClr val="000000"/>
        </a:accent4>
        <a:accent5>
          <a:srgbClr val="B3D1FF"/>
        </a:accent5>
        <a:accent6>
          <a:srgbClr val="005CB9"/>
        </a:accent6>
        <a:hlink>
          <a:srgbClr val="EA2D00"/>
        </a:hlink>
        <a:folHlink>
          <a:srgbClr val="990000"/>
        </a:folHlink>
      </a:clrScheme>
      <a:clrMap bg1="lt1" tx1="dk1" bg2="lt2" tx2="dk2" accent1="accent1" accent2="accent2" accent3="accent3" accent4="accent4" accent5="accent5" accent6="accent6" hlink="hlink" folHlink="folHlink"/>
    </a:extraClrScheme>
    <a:extraClrScheme>
      <a:clrScheme name="默认设计模板 5">
        <a:dk1>
          <a:srgbClr val="4D4D4D"/>
        </a:dk1>
        <a:lt1>
          <a:srgbClr val="FFFFFF"/>
        </a:lt1>
        <a:dk2>
          <a:srgbClr val="000000"/>
        </a:dk2>
        <a:lt2>
          <a:srgbClr val="FFFFFF"/>
        </a:lt2>
        <a:accent1>
          <a:srgbClr val="FFFFFF"/>
        </a:accent1>
        <a:accent2>
          <a:srgbClr val="D8D8D8"/>
        </a:accent2>
        <a:accent3>
          <a:srgbClr val="AAAAAA"/>
        </a:accent3>
        <a:accent4>
          <a:srgbClr val="DADADA"/>
        </a:accent4>
        <a:accent5>
          <a:srgbClr val="FFFFFF"/>
        </a:accent5>
        <a:accent6>
          <a:srgbClr val="C4C4C4"/>
        </a:accent6>
        <a:hlink>
          <a:srgbClr val="DDDDDD"/>
        </a:hlink>
        <a:folHlink>
          <a:srgbClr val="5F5F5F"/>
        </a:folHlink>
      </a:clrScheme>
      <a:clrMap bg1="dk2" tx1="lt1" bg2="dk1" tx2="lt2" accent1="accent1" accent2="accent2" accent3="accent3" accent4="accent4" accent5="accent5" accent6="accent6" hlink="hlink" folHlink="folHlink"/>
    </a:extraClrScheme>
    <a:extraClrScheme>
      <a:clrScheme name="默认设计模板 6">
        <a:dk1>
          <a:srgbClr val="4D4D4D"/>
        </a:dk1>
        <a:lt1>
          <a:srgbClr val="FFFFFF"/>
        </a:lt1>
        <a:dk2>
          <a:srgbClr val="000000"/>
        </a:dk2>
        <a:lt2>
          <a:srgbClr val="FFFFFF"/>
        </a:lt2>
        <a:accent1>
          <a:srgbClr val="FFFFFF"/>
        </a:accent1>
        <a:accent2>
          <a:srgbClr val="D8D8D8"/>
        </a:accent2>
        <a:accent3>
          <a:srgbClr val="AAAAAA"/>
        </a:accent3>
        <a:accent4>
          <a:srgbClr val="DADADA"/>
        </a:accent4>
        <a:accent5>
          <a:srgbClr val="FFFFFF"/>
        </a:accent5>
        <a:accent6>
          <a:srgbClr val="C4C4C4"/>
        </a:accent6>
        <a:hlink>
          <a:srgbClr val="EA2D00"/>
        </a:hlink>
        <a:folHlink>
          <a:srgbClr val="990000"/>
        </a:folHlink>
      </a:clrScheme>
      <a:clrMap bg1="dk2" tx1="lt1" bg2="dk1" tx2="lt2" accent1="accent1" accent2="accent2" accent3="accent3" accent4="accent4" accent5="accent5" accent6="accent6" hlink="hlink" folHlink="folHlink"/>
    </a:extraClrScheme>
    <a:extraClrScheme>
      <a:clrScheme name="默认设计模板 7">
        <a:dk1>
          <a:srgbClr val="4D4D4D"/>
        </a:dk1>
        <a:lt1>
          <a:srgbClr val="FFFFFF"/>
        </a:lt1>
        <a:dk2>
          <a:srgbClr val="000000"/>
        </a:dk2>
        <a:lt2>
          <a:srgbClr val="FFFFFF"/>
        </a:lt2>
        <a:accent1>
          <a:srgbClr val="FFFFFF"/>
        </a:accent1>
        <a:accent2>
          <a:srgbClr val="D8D8D8"/>
        </a:accent2>
        <a:accent3>
          <a:srgbClr val="AAAAAA"/>
        </a:accent3>
        <a:accent4>
          <a:srgbClr val="DADADA"/>
        </a:accent4>
        <a:accent5>
          <a:srgbClr val="FFFFFF"/>
        </a:accent5>
        <a:accent6>
          <a:srgbClr val="C4C4C4"/>
        </a:accent6>
        <a:hlink>
          <a:srgbClr val="FF9900"/>
        </a:hlink>
        <a:folHlink>
          <a:srgbClr val="CC0000"/>
        </a:folHlink>
      </a:clrScheme>
      <a:clrMap bg1="dk2" tx1="lt1" bg2="dk1" tx2="lt2" accent1="accent1" accent2="accent2" accent3="accent3" accent4="accent4" accent5="accent5" accent6="accent6" hlink="hlink" folHlink="folHlink"/>
    </a:extraClrScheme>
    <a:extraClrScheme>
      <a:clrScheme name="默认设计模板 8">
        <a:dk1>
          <a:srgbClr val="4D4D4D"/>
        </a:dk1>
        <a:lt1>
          <a:srgbClr val="FFFFFF"/>
        </a:lt1>
        <a:dk2>
          <a:srgbClr val="000000"/>
        </a:dk2>
        <a:lt2>
          <a:srgbClr val="FFFFFF"/>
        </a:lt2>
        <a:accent1>
          <a:srgbClr val="FFFFFF"/>
        </a:accent1>
        <a:accent2>
          <a:srgbClr val="D8D8D8"/>
        </a:accent2>
        <a:accent3>
          <a:srgbClr val="AAAAAA"/>
        </a:accent3>
        <a:accent4>
          <a:srgbClr val="DADADA"/>
        </a:accent4>
        <a:accent5>
          <a:srgbClr val="FFFFFF"/>
        </a:accent5>
        <a:accent6>
          <a:srgbClr val="C4C4C4"/>
        </a:accent6>
        <a:hlink>
          <a:srgbClr val="0099FF"/>
        </a:hlink>
        <a:folHlink>
          <a:srgbClr val="00708A"/>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59344</TotalTime>
  <Words>4269</Words>
  <Application>Microsoft Office PowerPoint</Application>
  <PresentationFormat>全屏显示(16:9)</PresentationFormat>
  <Paragraphs>455</Paragraphs>
  <Slides>45</Slides>
  <Notes>13</Notes>
  <HiddenSlides>0</HiddenSlides>
  <MMClips>0</MMClips>
  <ScaleCrop>false</ScaleCrop>
  <HeadingPairs>
    <vt:vector size="4" baseType="variant">
      <vt:variant>
        <vt:lpstr>主题</vt:lpstr>
      </vt:variant>
      <vt:variant>
        <vt:i4>4</vt:i4>
      </vt:variant>
      <vt:variant>
        <vt:lpstr>幻灯片标题</vt:lpstr>
      </vt:variant>
      <vt:variant>
        <vt:i4>45</vt:i4>
      </vt:variant>
    </vt:vector>
  </HeadingPairs>
  <TitlesOfParts>
    <vt:vector size="49" baseType="lpstr">
      <vt:lpstr>1_TENA11_BreakoutSession_Template_16x9_Final_05132011</vt:lpstr>
      <vt:lpstr>1_默认设计模板</vt:lpstr>
      <vt:lpstr>Office Theme</vt:lpstr>
      <vt:lpstr>1_Office Theme</vt:lpstr>
      <vt:lpstr>幻灯片 1</vt:lpstr>
      <vt:lpstr>幻灯片 2</vt:lpstr>
      <vt:lpstr>幻灯片 3</vt:lpstr>
      <vt:lpstr>幻灯片 4</vt:lpstr>
      <vt:lpstr>幻灯片 5</vt:lpstr>
      <vt:lpstr>幻灯片 6</vt:lpstr>
      <vt:lpstr>幻灯片 7</vt:lpstr>
      <vt:lpstr>幻灯片 8</vt:lpstr>
      <vt:lpstr>业务流程设计</vt:lpstr>
      <vt:lpstr>幻灯片 10</vt:lpstr>
      <vt:lpstr>单据转换特性</vt:lpstr>
      <vt:lpstr>单据转换主界面</vt:lpstr>
      <vt:lpstr>仅复制方式，不记录关联关系</vt:lpstr>
      <vt:lpstr>自动拆单、行合并</vt:lpstr>
      <vt:lpstr>多种携带方式</vt:lpstr>
      <vt:lpstr>灵活筛选数据</vt:lpstr>
      <vt:lpstr>表单服务策略</vt:lpstr>
      <vt:lpstr>灵活的扩展管理</vt:lpstr>
      <vt:lpstr>幻灯片 19</vt:lpstr>
      <vt:lpstr>幻灯片 20</vt:lpstr>
      <vt:lpstr>幻灯片 21</vt:lpstr>
      <vt:lpstr>反写规则特性</vt:lpstr>
      <vt:lpstr>轻松跨级反写</vt:lpstr>
      <vt:lpstr>灵活的反写配置</vt:lpstr>
      <vt:lpstr>反写采用覆盖方式时，支持逆向回滚到指定值</vt:lpstr>
      <vt:lpstr>按比例自动关闭</vt:lpstr>
      <vt:lpstr>按比例超额控制</vt:lpstr>
      <vt:lpstr>幻灯片 28</vt:lpstr>
      <vt:lpstr>业务流程特点</vt:lpstr>
      <vt:lpstr>图形化流程设计器</vt:lpstr>
      <vt:lpstr>业务流程配置中心</vt:lpstr>
      <vt:lpstr>幻灯片 32</vt:lpstr>
      <vt:lpstr>业务流程应用</vt:lpstr>
      <vt:lpstr>流程发起</vt:lpstr>
      <vt:lpstr>下推与选单操作</vt:lpstr>
      <vt:lpstr>特定下推和特定选单</vt:lpstr>
      <vt:lpstr>下推支持设置单据分组上限</vt:lpstr>
      <vt:lpstr>批量生成多单</vt:lpstr>
      <vt:lpstr>全流程跟踪</vt:lpstr>
      <vt:lpstr>上查、下查</vt:lpstr>
      <vt:lpstr>选单列表数据权限</vt:lpstr>
      <vt:lpstr>业务流程数据归档</vt:lpstr>
      <vt:lpstr>列表选项-参数</vt:lpstr>
      <vt:lpstr>业务流程部署</vt:lpstr>
      <vt:lpstr>幻灯片 45</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zhihong_huang</dc:creator>
  <cp:lastModifiedBy>Windows 用户</cp:lastModifiedBy>
  <cp:revision>3996</cp:revision>
  <dcterms:created xsi:type="dcterms:W3CDTF">2009-05-08T06:18:39Z</dcterms:created>
  <dcterms:modified xsi:type="dcterms:W3CDTF">2018-08-15T13:21:07Z</dcterms:modified>
</cp:coreProperties>
</file>